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7" r:id="rId8"/>
    <p:sldId id="266" r:id="rId9"/>
    <p:sldId id="26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Helvetica Bold" panose="020B0604020202020204" charset="0"/>
      <p:regular r:id="rId15"/>
    </p:embeddedFont>
    <p:embeddedFont>
      <p:font typeface="Poppins" panose="00000800000000000000" pitchFamily="2" charset="0"/>
      <p:regular r:id="rId16"/>
      <p:bold r:id="rId17"/>
    </p:embeddedFont>
    <p:embeddedFont>
      <p:font typeface="Poppins Bold" panose="00000800000000000000" pitchFamily="2" charset="0"/>
      <p:regular r:id="rId18"/>
      <p:bold r:id="rId19"/>
    </p:embeddedFont>
    <p:embeddedFont>
      <p:font typeface="Rage Italic" panose="03070502040507070304" pitchFamily="66" charset="0"/>
      <p:regular r:id="rId20"/>
    </p:embeddedFont>
    <p:embeddedFont>
      <p:font typeface="Rubik One" panose="020B0604020202020204" charset="-79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3246"/>
    <a:srgbClr val="3B3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8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13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svg"/><Relationship Id="rId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2.sv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2.sv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2.sv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13.svg"/><Relationship Id="rId1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13.sv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672977" cy="10287000"/>
          </a:xfrm>
          <a:custGeom>
            <a:avLst/>
            <a:gdLst/>
            <a:ahLst/>
            <a:cxnLst/>
            <a:rect l="l" t="t" r="r" b="b"/>
            <a:pathLst>
              <a:path w="18672977" h="10287000">
                <a:moveTo>
                  <a:pt x="0" y="0"/>
                </a:moveTo>
                <a:lnTo>
                  <a:pt x="18672977" y="0"/>
                </a:lnTo>
                <a:lnTo>
                  <a:pt x="186729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79" b="-8420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84521" y="7200900"/>
            <a:ext cx="3338132" cy="4114800"/>
          </a:xfrm>
          <a:custGeom>
            <a:avLst/>
            <a:gdLst/>
            <a:ahLst/>
            <a:cxnLst/>
            <a:rect l="l" t="t" r="r" b="b"/>
            <a:pathLst>
              <a:path w="3338132" h="4114800">
                <a:moveTo>
                  <a:pt x="0" y="0"/>
                </a:moveTo>
                <a:lnTo>
                  <a:pt x="3338131" y="0"/>
                </a:lnTo>
                <a:lnTo>
                  <a:pt x="33381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2103" y="6323262"/>
            <a:ext cx="3898773" cy="41148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7283" y="1133510"/>
            <a:ext cx="10078217" cy="7522027"/>
          </a:xfrm>
          <a:custGeom>
            <a:avLst/>
            <a:gdLst/>
            <a:ahLst/>
            <a:cxnLst/>
            <a:rect l="l" t="t" r="r" b="b"/>
            <a:pathLst>
              <a:path w="10078217" h="7522027">
                <a:moveTo>
                  <a:pt x="0" y="0"/>
                </a:moveTo>
                <a:lnTo>
                  <a:pt x="10078218" y="0"/>
                </a:lnTo>
                <a:lnTo>
                  <a:pt x="10078218" y="7522027"/>
                </a:lnTo>
                <a:lnTo>
                  <a:pt x="0" y="75220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965" t="-25460" r="-4598" b="-4143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98381" y="4231129"/>
            <a:ext cx="6661700" cy="1326789"/>
          </a:xfrm>
          <a:custGeom>
            <a:avLst/>
            <a:gdLst/>
            <a:ahLst/>
            <a:cxnLst/>
            <a:rect l="l" t="t" r="r" b="b"/>
            <a:pathLst>
              <a:path w="6661700" h="1326789">
                <a:moveTo>
                  <a:pt x="0" y="0"/>
                </a:moveTo>
                <a:lnTo>
                  <a:pt x="6661700" y="0"/>
                </a:lnTo>
                <a:lnTo>
                  <a:pt x="6661700" y="1326789"/>
                </a:lnTo>
                <a:lnTo>
                  <a:pt x="0" y="1326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89810" flipH="1">
            <a:off x="15186784" y="-1478321"/>
            <a:ext cx="4733898" cy="4944019"/>
          </a:xfrm>
          <a:custGeom>
            <a:avLst/>
            <a:gdLst/>
            <a:ahLst/>
            <a:cxnLst/>
            <a:rect l="l" t="t" r="r" b="b"/>
            <a:pathLst>
              <a:path w="4733898" h="4944019">
                <a:moveTo>
                  <a:pt x="4733898" y="0"/>
                </a:moveTo>
                <a:lnTo>
                  <a:pt x="0" y="0"/>
                </a:lnTo>
                <a:lnTo>
                  <a:pt x="0" y="4944018"/>
                </a:lnTo>
                <a:lnTo>
                  <a:pt x="4733898" y="4944018"/>
                </a:lnTo>
                <a:lnTo>
                  <a:pt x="473389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10627" y="8380662"/>
            <a:ext cx="1851724" cy="3299285"/>
          </a:xfrm>
          <a:custGeom>
            <a:avLst/>
            <a:gdLst/>
            <a:ahLst/>
            <a:cxnLst/>
            <a:rect l="l" t="t" r="r" b="b"/>
            <a:pathLst>
              <a:path w="1851724" h="3299285">
                <a:moveTo>
                  <a:pt x="0" y="0"/>
                </a:moveTo>
                <a:lnTo>
                  <a:pt x="1851723" y="0"/>
                </a:lnTo>
                <a:lnTo>
                  <a:pt x="1851723" y="3299285"/>
                </a:lnTo>
                <a:lnTo>
                  <a:pt x="0" y="3299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8392" y="143494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8" y="0"/>
                </a:lnTo>
                <a:lnTo>
                  <a:pt x="3268278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981033" y="5740104"/>
            <a:ext cx="6479048" cy="1099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2" spc="9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Güzellik merupakan produk susu bubuk kambing etawa yang sangat bermanfaat dalam menjaga kesehatan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2583" y="3380580"/>
            <a:ext cx="6641937" cy="44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7"/>
              </a:lnSpc>
            </a:pPr>
            <a:r>
              <a:rPr lang="en-US" sz="2498" dirty="0">
                <a:solidFill>
                  <a:srgbClr val="563246"/>
                </a:solidFill>
                <a:latin typeface="Poppins Bold"/>
                <a:ea typeface="Poppins Bold"/>
                <a:cs typeface="Poppins Bold"/>
                <a:sym typeface="Poppins Bold"/>
              </a:rPr>
              <a:t>PT. ALAMO GREENLIFE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525" y="0"/>
            <a:ext cx="18297292" cy="10368311"/>
          </a:xfrm>
          <a:custGeom>
            <a:avLst/>
            <a:gdLst/>
            <a:ahLst/>
            <a:cxnLst/>
            <a:rect l="l" t="t" r="r" b="b"/>
            <a:pathLst>
              <a:path w="18297292" h="10368311">
                <a:moveTo>
                  <a:pt x="0" y="0"/>
                </a:moveTo>
                <a:lnTo>
                  <a:pt x="18297292" y="0"/>
                </a:lnTo>
                <a:lnTo>
                  <a:pt x="18297292" y="10368311"/>
                </a:lnTo>
                <a:lnTo>
                  <a:pt x="0" y="1036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510" r="-2053" b="-827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69071" y="6753457"/>
            <a:ext cx="4065067" cy="4114800"/>
          </a:xfrm>
          <a:custGeom>
            <a:avLst/>
            <a:gdLst/>
            <a:ahLst/>
            <a:cxnLst/>
            <a:rect l="l" t="t" r="r" b="b"/>
            <a:pathLst>
              <a:path w="4065067" h="4114800">
                <a:moveTo>
                  <a:pt x="0" y="0"/>
                </a:moveTo>
                <a:lnTo>
                  <a:pt x="4065067" y="0"/>
                </a:lnTo>
                <a:lnTo>
                  <a:pt x="4065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23024" y="7762290"/>
            <a:ext cx="1851724" cy="3299285"/>
          </a:xfrm>
          <a:custGeom>
            <a:avLst/>
            <a:gdLst/>
            <a:ahLst/>
            <a:cxnLst/>
            <a:rect l="l" t="t" r="r" b="b"/>
            <a:pathLst>
              <a:path w="1851724" h="3299285">
                <a:moveTo>
                  <a:pt x="0" y="0"/>
                </a:moveTo>
                <a:lnTo>
                  <a:pt x="1851723" y="0"/>
                </a:lnTo>
                <a:lnTo>
                  <a:pt x="1851723" y="3299285"/>
                </a:lnTo>
                <a:lnTo>
                  <a:pt x="0" y="329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329218" y="1654473"/>
            <a:ext cx="2911780" cy="1376765"/>
          </a:xfrm>
          <a:custGeom>
            <a:avLst/>
            <a:gdLst/>
            <a:ahLst/>
            <a:cxnLst/>
            <a:rect l="l" t="t" r="r" b="b"/>
            <a:pathLst>
              <a:path w="3714813" h="1523753">
                <a:moveTo>
                  <a:pt x="0" y="0"/>
                </a:moveTo>
                <a:lnTo>
                  <a:pt x="3714813" y="0"/>
                </a:lnTo>
                <a:lnTo>
                  <a:pt x="3714813" y="1523754"/>
                </a:lnTo>
                <a:lnTo>
                  <a:pt x="0" y="15237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23988"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Freeform 9"/>
          <p:cNvSpPr/>
          <p:nvPr/>
        </p:nvSpPr>
        <p:spPr>
          <a:xfrm>
            <a:off x="9350537" y="9131921"/>
            <a:ext cx="2668300" cy="2816148"/>
          </a:xfrm>
          <a:custGeom>
            <a:avLst/>
            <a:gdLst/>
            <a:ahLst/>
            <a:cxnLst/>
            <a:rect l="l" t="t" r="r" b="b"/>
            <a:pathLst>
              <a:path w="2668300" h="2816148">
                <a:moveTo>
                  <a:pt x="0" y="0"/>
                </a:moveTo>
                <a:lnTo>
                  <a:pt x="2668300" y="0"/>
                </a:lnTo>
                <a:lnTo>
                  <a:pt x="2668300" y="2816148"/>
                </a:lnTo>
                <a:lnTo>
                  <a:pt x="0" y="2816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77973" y="-1196488"/>
            <a:ext cx="2754741" cy="2850961"/>
          </a:xfrm>
          <a:custGeom>
            <a:avLst/>
            <a:gdLst/>
            <a:ahLst/>
            <a:cxnLst/>
            <a:rect l="l" t="t" r="r" b="b"/>
            <a:pathLst>
              <a:path w="2754741" h="2850961">
                <a:moveTo>
                  <a:pt x="0" y="0"/>
                </a:moveTo>
                <a:lnTo>
                  <a:pt x="2754741" y="0"/>
                </a:lnTo>
                <a:lnTo>
                  <a:pt x="2754741" y="2850961"/>
                </a:lnTo>
                <a:lnTo>
                  <a:pt x="0" y="28509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216230" y="-55626"/>
            <a:ext cx="7071770" cy="10342626"/>
          </a:xfrm>
          <a:custGeom>
            <a:avLst/>
            <a:gdLst/>
            <a:ahLst/>
            <a:cxnLst/>
            <a:rect l="l" t="t" r="r" b="b"/>
            <a:pathLst>
              <a:path w="7071770" h="10342626">
                <a:moveTo>
                  <a:pt x="0" y="0"/>
                </a:moveTo>
                <a:lnTo>
                  <a:pt x="7071770" y="0"/>
                </a:lnTo>
                <a:lnTo>
                  <a:pt x="7071770" y="10342626"/>
                </a:lnTo>
                <a:lnTo>
                  <a:pt x="0" y="10342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13814" y="1091524"/>
            <a:ext cx="5175520" cy="1030791"/>
          </a:xfrm>
          <a:custGeom>
            <a:avLst/>
            <a:gdLst/>
            <a:ahLst/>
            <a:cxnLst/>
            <a:rect l="l" t="t" r="r" b="b"/>
            <a:pathLst>
              <a:path w="5175520" h="1030791">
                <a:moveTo>
                  <a:pt x="0" y="0"/>
                </a:moveTo>
                <a:lnTo>
                  <a:pt x="5175519" y="0"/>
                </a:lnTo>
                <a:lnTo>
                  <a:pt x="5175519" y="1030791"/>
                </a:lnTo>
                <a:lnTo>
                  <a:pt x="0" y="10307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3529093"/>
            <a:ext cx="8945747" cy="604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Güzellik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merupakan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minuman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susu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bubuk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milik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PT. Alamo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Greenlife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menawarkan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berbagai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macam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manfaat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kesehatan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dalamnya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Kandungan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terdapat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Güzellik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diantaranya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: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Kolostrum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Kolagen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L-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Gluthatione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Inulin,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Ekstra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malt, Guar gum, dan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masih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banyak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lagi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400" spc="9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150000"/>
              </a:lnSpc>
            </a:pP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Cukup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larutkan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1 sachet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Güzellik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180ml air,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tambahkan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air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hangat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lalu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aduk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hingga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merata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dan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Güzellik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siap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disajikan</a:t>
            </a:r>
            <a:r>
              <a:rPr lang="en-US" sz="24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8392" y="143494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8" y="0"/>
                </a:lnTo>
                <a:lnTo>
                  <a:pt x="3268278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BAE417F-1DA9-4882-B335-A985E5DCD3DC}"/>
              </a:ext>
            </a:extLst>
          </p:cNvPr>
          <p:cNvSpPr txBox="1"/>
          <p:nvPr/>
        </p:nvSpPr>
        <p:spPr>
          <a:xfrm>
            <a:off x="967539" y="2725049"/>
            <a:ext cx="8945747" cy="575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7200" spc="98" dirty="0">
                <a:solidFill>
                  <a:srgbClr val="563246"/>
                </a:solidFill>
                <a:latin typeface="Rage Italic" panose="03070502040507070304" pitchFamily="66" charset="0"/>
                <a:ea typeface="Poppins"/>
                <a:cs typeface="Poppins"/>
                <a:sym typeface="Poppins"/>
              </a:rPr>
              <a:t>The One and The Only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0"/>
            <a:ext cx="6488846" cy="10287000"/>
          </a:xfrm>
          <a:custGeom>
            <a:avLst/>
            <a:gdLst/>
            <a:ahLst/>
            <a:cxnLst/>
            <a:rect l="l" t="t" r="r" b="b"/>
            <a:pathLst>
              <a:path w="6488846" h="10287000">
                <a:moveTo>
                  <a:pt x="6488846" y="0"/>
                </a:moveTo>
                <a:lnTo>
                  <a:pt x="0" y="0"/>
                </a:lnTo>
                <a:lnTo>
                  <a:pt x="0" y="10287000"/>
                </a:lnTo>
                <a:lnTo>
                  <a:pt x="6488846" y="10287000"/>
                </a:lnTo>
                <a:lnTo>
                  <a:pt x="6488846" y="0"/>
                </a:lnTo>
                <a:close/>
              </a:path>
            </a:pathLst>
          </a:custGeom>
          <a:blipFill>
            <a:blip r:embed="rId2"/>
            <a:stretch>
              <a:fillRect l="-128036" r="-991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6496890" cy="10287000"/>
          </a:xfrm>
          <a:custGeom>
            <a:avLst/>
            <a:gdLst/>
            <a:ahLst/>
            <a:cxnLst/>
            <a:rect l="l" t="t" r="r" b="b"/>
            <a:pathLst>
              <a:path w="6496890" h="10287000">
                <a:moveTo>
                  <a:pt x="0" y="0"/>
                </a:moveTo>
                <a:lnTo>
                  <a:pt x="6496890" y="0"/>
                </a:lnTo>
                <a:lnTo>
                  <a:pt x="64968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t="-5554" b="-555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58616" y="1790209"/>
            <a:ext cx="14994560" cy="8496791"/>
          </a:xfrm>
          <a:custGeom>
            <a:avLst/>
            <a:gdLst/>
            <a:ahLst/>
            <a:cxnLst/>
            <a:rect l="l" t="t" r="r" b="b"/>
            <a:pathLst>
              <a:path w="14994560" h="8496791">
                <a:moveTo>
                  <a:pt x="0" y="0"/>
                </a:moveTo>
                <a:lnTo>
                  <a:pt x="14994560" y="0"/>
                </a:lnTo>
                <a:lnTo>
                  <a:pt x="14994560" y="8496791"/>
                </a:lnTo>
                <a:lnTo>
                  <a:pt x="0" y="8496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10" r="-2053" b="-8276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23806" y="2573384"/>
            <a:ext cx="4199894" cy="3058166"/>
          </a:xfrm>
          <a:custGeom>
            <a:avLst/>
            <a:gdLst/>
            <a:ahLst/>
            <a:cxnLst/>
            <a:rect l="l" t="t" r="r" b="b"/>
            <a:pathLst>
              <a:path w="4199894" h="3058166">
                <a:moveTo>
                  <a:pt x="0" y="0"/>
                </a:moveTo>
                <a:lnTo>
                  <a:pt x="4199894" y="0"/>
                </a:lnTo>
                <a:lnTo>
                  <a:pt x="4199894" y="3058167"/>
                </a:lnTo>
                <a:lnTo>
                  <a:pt x="0" y="3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9851" t="-44340"/>
            </a:stretch>
          </a:blipFill>
        </p:spPr>
      </p:sp>
      <p:sp>
        <p:nvSpPr>
          <p:cNvPr id="9" name="Freeform 9"/>
          <p:cNvSpPr/>
          <p:nvPr/>
        </p:nvSpPr>
        <p:spPr>
          <a:xfrm rot="5148333">
            <a:off x="3874142" y="2004785"/>
            <a:ext cx="6536992" cy="6437439"/>
          </a:xfrm>
          <a:custGeom>
            <a:avLst/>
            <a:gdLst/>
            <a:ahLst/>
            <a:cxnLst/>
            <a:rect l="l" t="t" r="r" b="b"/>
            <a:pathLst>
              <a:path w="6536992" h="6437439">
                <a:moveTo>
                  <a:pt x="0" y="0"/>
                </a:moveTo>
                <a:lnTo>
                  <a:pt x="6536992" y="0"/>
                </a:lnTo>
                <a:lnTo>
                  <a:pt x="6536992" y="6437439"/>
                </a:lnTo>
                <a:lnTo>
                  <a:pt x="0" y="643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4780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884703" y="2486083"/>
            <a:ext cx="7374597" cy="94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7"/>
              </a:lnSpc>
            </a:pPr>
            <a:r>
              <a:rPr lang="en-US" sz="7475" spc="74" dirty="0">
                <a:solidFill>
                  <a:srgbClr val="563246"/>
                </a:solidFill>
                <a:latin typeface="Rubik One"/>
                <a:ea typeface="Rubik One"/>
                <a:cs typeface="Rubik One"/>
                <a:sym typeface="Rubik One"/>
              </a:rPr>
              <a:t>KOLOSTRUM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51378" y="3583593"/>
            <a:ext cx="7856924" cy="4463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Kolostrum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adalah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cairan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susu yang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berasal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dari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kelenjar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susu pada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manusia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sapi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dan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mamalia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lainnya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diawal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kelahiran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bayi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Kolostrum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mengandung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protein,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karbohidrat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lemak, vitamin, mineral, dan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nutrisi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lainnya</a:t>
            </a:r>
            <a:r>
              <a:rPr lang="en-US" sz="2800" spc="10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76200" y="2431906"/>
            <a:ext cx="9588877" cy="5186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75"/>
              </a:lnSpc>
            </a:pPr>
            <a:endParaRPr dirty="0"/>
          </a:p>
          <a:p>
            <a:pPr marL="593726" lvl="1" indent="-296863" algn="just">
              <a:lnSpc>
                <a:spcPts val="6875"/>
              </a:lnSpc>
              <a:buFont typeface="Arial"/>
              <a:buChar char="•"/>
            </a:pP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Meningkatkan</a:t>
            </a:r>
            <a:r>
              <a:rPr lang="en-US" sz="2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daya</a:t>
            </a:r>
            <a:r>
              <a:rPr lang="en-US" sz="2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tahan</a:t>
            </a:r>
            <a:r>
              <a:rPr lang="en-US" sz="2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tubuh</a:t>
            </a:r>
            <a:endParaRPr lang="en-US" sz="275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93726" lvl="1" indent="-296863" algn="just">
              <a:lnSpc>
                <a:spcPts val="6875"/>
              </a:lnSpc>
              <a:buFont typeface="Arial"/>
              <a:buChar char="•"/>
            </a:pP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Mengontrol</a:t>
            </a:r>
            <a:r>
              <a:rPr lang="en-US" sz="2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metabolisme</a:t>
            </a:r>
            <a:endParaRPr lang="en-US" sz="275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93726" lvl="1" indent="-296863" algn="just">
              <a:lnSpc>
                <a:spcPts val="6875"/>
              </a:lnSpc>
              <a:buFont typeface="Arial"/>
              <a:buChar char="•"/>
            </a:pP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Meningkatkan</a:t>
            </a:r>
            <a:r>
              <a:rPr lang="en-US" sz="2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energi</a:t>
            </a:r>
            <a:endParaRPr lang="en-US" sz="275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93726" lvl="1" indent="-296863" algn="just">
              <a:lnSpc>
                <a:spcPts val="6875"/>
              </a:lnSpc>
              <a:buFont typeface="Arial"/>
              <a:buChar char="•"/>
            </a:pP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Mencegah</a:t>
            </a:r>
            <a:r>
              <a:rPr lang="en-US" sz="2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Alzheimer</a:t>
            </a:r>
          </a:p>
          <a:p>
            <a:pPr marL="593726" lvl="1" indent="-296863" algn="just">
              <a:lnSpc>
                <a:spcPts val="6875"/>
              </a:lnSpc>
              <a:buFont typeface="Arial"/>
              <a:buChar char="•"/>
            </a:pP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Bersifat</a:t>
            </a:r>
            <a:r>
              <a:rPr lang="en-US" sz="2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anti </a:t>
            </a:r>
            <a:r>
              <a:rPr lang="en-US" sz="275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peradangan</a:t>
            </a:r>
            <a:endParaRPr lang="en-US" sz="275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257175" y="2020934"/>
            <a:ext cx="9588877" cy="112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731" lvl="1" indent="-441365" algn="just">
              <a:lnSpc>
                <a:spcPts val="10221"/>
              </a:lnSpc>
              <a:buFont typeface="Arial"/>
              <a:buChar char="•"/>
            </a:pPr>
            <a:r>
              <a:rPr lang="en-US" sz="40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Mafaat</a:t>
            </a:r>
            <a:r>
              <a:rPr lang="en-US" sz="40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0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Kolostrum</a:t>
            </a:r>
            <a:r>
              <a:rPr lang="en-US" sz="40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: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302043" y="0"/>
            <a:ext cx="0" cy="107002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95379" y="2751821"/>
            <a:ext cx="213328" cy="21332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1302" y="3774602"/>
            <a:ext cx="149698" cy="14969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31302" y="4610100"/>
            <a:ext cx="149698" cy="14969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27194" y="5556702"/>
            <a:ext cx="149698" cy="14969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27194" y="6420775"/>
            <a:ext cx="149698" cy="14969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27194" y="7303898"/>
            <a:ext cx="149698" cy="14969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flipH="1">
            <a:off x="16601453" y="7069026"/>
            <a:ext cx="1851724" cy="3299285"/>
          </a:xfrm>
          <a:custGeom>
            <a:avLst/>
            <a:gdLst/>
            <a:ahLst/>
            <a:cxnLst/>
            <a:rect l="l" t="t" r="r" b="b"/>
            <a:pathLst>
              <a:path w="1851724" h="3299285">
                <a:moveTo>
                  <a:pt x="1851723" y="0"/>
                </a:moveTo>
                <a:lnTo>
                  <a:pt x="0" y="0"/>
                </a:lnTo>
                <a:lnTo>
                  <a:pt x="0" y="3299285"/>
                </a:lnTo>
                <a:lnTo>
                  <a:pt x="1851723" y="3299285"/>
                </a:lnTo>
                <a:lnTo>
                  <a:pt x="185172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707884" y="822521"/>
            <a:ext cx="1495284" cy="1549518"/>
          </a:xfrm>
          <a:custGeom>
            <a:avLst/>
            <a:gdLst/>
            <a:ahLst/>
            <a:cxnLst/>
            <a:rect l="l" t="t" r="r" b="b"/>
            <a:pathLst>
              <a:path w="1495284" h="1549518">
                <a:moveTo>
                  <a:pt x="0" y="0"/>
                </a:moveTo>
                <a:lnTo>
                  <a:pt x="1495285" y="0"/>
                </a:lnTo>
                <a:lnTo>
                  <a:pt x="1495285" y="1549518"/>
                </a:lnTo>
                <a:lnTo>
                  <a:pt x="0" y="154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873522" y="8074326"/>
            <a:ext cx="5410660" cy="2975863"/>
          </a:xfrm>
          <a:custGeom>
            <a:avLst/>
            <a:gdLst/>
            <a:ahLst/>
            <a:cxnLst/>
            <a:rect l="l" t="t" r="r" b="b"/>
            <a:pathLst>
              <a:path w="5410660" h="2975863">
                <a:moveTo>
                  <a:pt x="0" y="0"/>
                </a:moveTo>
                <a:lnTo>
                  <a:pt x="5410661" y="0"/>
                </a:lnTo>
                <a:lnTo>
                  <a:pt x="5410661" y="2975863"/>
                </a:lnTo>
                <a:lnTo>
                  <a:pt x="0" y="2975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36" name="Freeform 36"/>
          <p:cNvSpPr/>
          <p:nvPr/>
        </p:nvSpPr>
        <p:spPr>
          <a:xfrm>
            <a:off x="14619745" y="327513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7" y="0"/>
                </a:lnTo>
                <a:lnTo>
                  <a:pt x="3268277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7996"/>
            <a:ext cx="6483106" cy="10259004"/>
            <a:chOff x="0" y="0"/>
            <a:chExt cx="1004403" cy="15893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4403" cy="1589388"/>
            </a:xfrm>
            <a:custGeom>
              <a:avLst/>
              <a:gdLst/>
              <a:ahLst/>
              <a:cxnLst/>
              <a:rect l="l" t="t" r="r" b="b"/>
              <a:pathLst>
                <a:path w="1004403" h="1589388">
                  <a:moveTo>
                    <a:pt x="0" y="0"/>
                  </a:moveTo>
                  <a:lnTo>
                    <a:pt x="1004403" y="0"/>
                  </a:lnTo>
                  <a:lnTo>
                    <a:pt x="1004403" y="1589388"/>
                  </a:lnTo>
                  <a:lnTo>
                    <a:pt x="0" y="1589388"/>
                  </a:lnTo>
                  <a:close/>
                </a:path>
              </a:pathLst>
            </a:custGeom>
            <a:blipFill>
              <a:blip r:embed="rId2"/>
              <a:stretch>
                <a:fillRect l="-68755" r="-6875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13784" y="-19050"/>
            <a:ext cx="6496890" cy="10287000"/>
          </a:xfrm>
          <a:custGeom>
            <a:avLst/>
            <a:gdLst/>
            <a:ahLst/>
            <a:cxnLst/>
            <a:rect l="l" t="t" r="r" b="b"/>
            <a:pathLst>
              <a:path w="6496890" h="10287000">
                <a:moveTo>
                  <a:pt x="0" y="0"/>
                </a:moveTo>
                <a:lnTo>
                  <a:pt x="6496890" y="0"/>
                </a:lnTo>
                <a:lnTo>
                  <a:pt x="64968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t="-5554" b="-555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58616" y="1790209"/>
            <a:ext cx="14994560" cy="8496791"/>
          </a:xfrm>
          <a:custGeom>
            <a:avLst/>
            <a:gdLst/>
            <a:ahLst/>
            <a:cxnLst/>
            <a:rect l="l" t="t" r="r" b="b"/>
            <a:pathLst>
              <a:path w="14994560" h="8496791">
                <a:moveTo>
                  <a:pt x="0" y="0"/>
                </a:moveTo>
                <a:lnTo>
                  <a:pt x="14994560" y="0"/>
                </a:lnTo>
                <a:lnTo>
                  <a:pt x="14994560" y="8496791"/>
                </a:lnTo>
                <a:lnTo>
                  <a:pt x="0" y="8496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10" r="-2053" b="-8276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70934" y="2344864"/>
            <a:ext cx="9588877" cy="516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74"/>
              </a:lnSpc>
            </a:pPr>
            <a:endParaRPr/>
          </a:p>
          <a:p>
            <a:pPr marL="602359" lvl="1" indent="-301180" algn="just">
              <a:lnSpc>
                <a:spcPts val="6974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Mencegah penuaan</a:t>
            </a:r>
          </a:p>
          <a:p>
            <a:pPr marL="602359" lvl="1" indent="-301180" algn="just">
              <a:lnSpc>
                <a:spcPts val="6974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Mengurangi selulit</a:t>
            </a:r>
          </a:p>
          <a:p>
            <a:pPr marL="602359" lvl="1" indent="-301180" algn="just">
              <a:lnSpc>
                <a:spcPts val="6974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Meredakan nyeri sendi</a:t>
            </a:r>
          </a:p>
          <a:p>
            <a:pPr marL="602359" lvl="1" indent="-301180" algn="just">
              <a:lnSpc>
                <a:spcPts val="6974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Menjaga kesehatan jantung</a:t>
            </a:r>
          </a:p>
          <a:p>
            <a:pPr marL="602359" lvl="1" indent="-301180" algn="just">
              <a:lnSpc>
                <a:spcPts val="6974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Mengatasi kulit kering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304800" y="2117781"/>
            <a:ext cx="9588877" cy="11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731" lvl="1" indent="-441365" algn="just">
              <a:lnSpc>
                <a:spcPts val="10221"/>
              </a:lnSpc>
              <a:buFont typeface="Arial"/>
              <a:buChar char="•"/>
            </a:pPr>
            <a:r>
              <a:rPr lang="en-US" sz="4088" dirty="0" err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Mafaat</a:t>
            </a:r>
            <a:r>
              <a:rPr lang="en-US" sz="4088" dirty="0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Collagen: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302043" y="-206602"/>
            <a:ext cx="0" cy="107002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73524" y="2775550"/>
            <a:ext cx="213328" cy="21332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7194" y="3728621"/>
            <a:ext cx="149698" cy="14969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7194" y="4607934"/>
            <a:ext cx="149698" cy="14969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7194" y="5472007"/>
            <a:ext cx="149698" cy="14969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27194" y="5481853"/>
            <a:ext cx="149698" cy="14969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27194" y="6371294"/>
            <a:ext cx="149698" cy="14969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16601453" y="7069026"/>
            <a:ext cx="1851724" cy="3299285"/>
          </a:xfrm>
          <a:custGeom>
            <a:avLst/>
            <a:gdLst/>
            <a:ahLst/>
            <a:cxnLst/>
            <a:rect l="l" t="t" r="r" b="b"/>
            <a:pathLst>
              <a:path w="1851724" h="3299285">
                <a:moveTo>
                  <a:pt x="1851723" y="0"/>
                </a:moveTo>
                <a:lnTo>
                  <a:pt x="0" y="0"/>
                </a:lnTo>
                <a:lnTo>
                  <a:pt x="0" y="3299285"/>
                </a:lnTo>
                <a:lnTo>
                  <a:pt x="1851723" y="3299285"/>
                </a:lnTo>
                <a:lnTo>
                  <a:pt x="185172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389419" y="535528"/>
            <a:ext cx="1495284" cy="1549518"/>
          </a:xfrm>
          <a:custGeom>
            <a:avLst/>
            <a:gdLst/>
            <a:ahLst/>
            <a:cxnLst/>
            <a:rect l="l" t="t" r="r" b="b"/>
            <a:pathLst>
              <a:path w="1495284" h="1549518">
                <a:moveTo>
                  <a:pt x="0" y="0"/>
                </a:moveTo>
                <a:lnTo>
                  <a:pt x="1495284" y="0"/>
                </a:lnTo>
                <a:lnTo>
                  <a:pt x="1495284" y="1549518"/>
                </a:lnTo>
                <a:lnTo>
                  <a:pt x="0" y="154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873522" y="8074326"/>
            <a:ext cx="5410660" cy="2975863"/>
          </a:xfrm>
          <a:custGeom>
            <a:avLst/>
            <a:gdLst/>
            <a:ahLst/>
            <a:cxnLst/>
            <a:rect l="l" t="t" r="r" b="b"/>
            <a:pathLst>
              <a:path w="5410660" h="2975863">
                <a:moveTo>
                  <a:pt x="0" y="0"/>
                </a:moveTo>
                <a:lnTo>
                  <a:pt x="5410661" y="0"/>
                </a:lnTo>
                <a:lnTo>
                  <a:pt x="5410661" y="2975863"/>
                </a:lnTo>
                <a:lnTo>
                  <a:pt x="0" y="2975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922319" flipH="1">
            <a:off x="4481961" y="1746158"/>
            <a:ext cx="4846493" cy="5668916"/>
          </a:xfrm>
          <a:custGeom>
            <a:avLst/>
            <a:gdLst/>
            <a:ahLst/>
            <a:cxnLst/>
            <a:rect l="l" t="t" r="r" b="b"/>
            <a:pathLst>
              <a:path w="5870994" h="6841641">
                <a:moveTo>
                  <a:pt x="5870994" y="0"/>
                </a:moveTo>
                <a:lnTo>
                  <a:pt x="0" y="0"/>
                </a:lnTo>
                <a:lnTo>
                  <a:pt x="0" y="6841640"/>
                </a:lnTo>
                <a:lnTo>
                  <a:pt x="5870994" y="6841640"/>
                </a:lnTo>
                <a:lnTo>
                  <a:pt x="5870994" y="0"/>
                </a:lnTo>
                <a:close/>
              </a:path>
            </a:pathLst>
          </a:custGeom>
          <a:blipFill>
            <a:blip r:embed="rId10"/>
            <a:stretch>
              <a:fillRect l="-69464" r="-5444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9505228" y="3040546"/>
            <a:ext cx="7374597" cy="93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7"/>
              </a:lnSpc>
            </a:pPr>
            <a:r>
              <a:rPr lang="en-US" sz="7475" spc="74" dirty="0">
                <a:solidFill>
                  <a:srgbClr val="563246"/>
                </a:solidFill>
                <a:latin typeface="Rubik One"/>
                <a:ea typeface="Rubik One"/>
                <a:cs typeface="Rubik One"/>
                <a:sym typeface="Rubik One"/>
              </a:rPr>
              <a:t>COLLAGEN</a:t>
            </a:r>
          </a:p>
        </p:txBody>
      </p:sp>
      <p:sp>
        <p:nvSpPr>
          <p:cNvPr id="36" name="Freeform 36"/>
          <p:cNvSpPr/>
          <p:nvPr/>
        </p:nvSpPr>
        <p:spPr>
          <a:xfrm>
            <a:off x="14619745" y="327513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7" y="0"/>
                </a:lnTo>
                <a:lnTo>
                  <a:pt x="3268277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7138106" y="2573384"/>
            <a:ext cx="4199894" cy="3058166"/>
          </a:xfrm>
          <a:custGeom>
            <a:avLst/>
            <a:gdLst/>
            <a:ahLst/>
            <a:cxnLst/>
            <a:rect l="l" t="t" r="r" b="b"/>
            <a:pathLst>
              <a:path w="4199894" h="3058166">
                <a:moveTo>
                  <a:pt x="0" y="0"/>
                </a:moveTo>
                <a:lnTo>
                  <a:pt x="4199894" y="0"/>
                </a:lnTo>
                <a:lnTo>
                  <a:pt x="4199894" y="3058167"/>
                </a:lnTo>
                <a:lnTo>
                  <a:pt x="0" y="3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9851" t="-44340"/>
            </a:stretch>
          </a:blipFill>
        </p:spPr>
      </p:sp>
      <p:sp>
        <p:nvSpPr>
          <p:cNvPr id="38" name="TextBox 35">
            <a:extLst>
              <a:ext uri="{FF2B5EF4-FFF2-40B4-BE49-F238E27FC236}">
                <a16:creationId xmlns:a16="http://schemas.microsoft.com/office/drawing/2014/main" id="{958143D6-B3FF-4B25-9CDE-279BA2016976}"/>
              </a:ext>
            </a:extLst>
          </p:cNvPr>
          <p:cNvSpPr txBox="1"/>
          <p:nvPr/>
        </p:nvSpPr>
        <p:spPr>
          <a:xfrm>
            <a:off x="9552853" y="3929970"/>
            <a:ext cx="8114444" cy="3816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Kolagen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 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adalah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protein yang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dapat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ditemukan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di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berbagai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bagian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tubuh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seperti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kulit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tulang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otot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, tendon, dan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ligamen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 Pada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kulit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kolagen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berperan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dalam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proses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regenerasi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kulit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serta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menjaga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kulit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tetap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elastis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dan </a:t>
            </a:r>
            <a:r>
              <a:rPr lang="en-ID" sz="2800" b="0" i="0" dirty="0" err="1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terhidrasi</a:t>
            </a:r>
            <a:r>
              <a:rPr lang="en-ID" sz="2800" b="0" i="0" dirty="0">
                <a:solidFill>
                  <a:srgbClr val="3B373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sz="2800" spc="102" dirty="0">
              <a:solidFill>
                <a:srgbClr val="00000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pSp>
        <p:nvGrpSpPr>
          <p:cNvPr id="39" name="Group 27">
            <a:extLst>
              <a:ext uri="{FF2B5EF4-FFF2-40B4-BE49-F238E27FC236}">
                <a16:creationId xmlns:a16="http://schemas.microsoft.com/office/drawing/2014/main" id="{C6D5276C-ED0D-41F7-A459-30DD5AB68D75}"/>
              </a:ext>
            </a:extLst>
          </p:cNvPr>
          <p:cNvGrpSpPr/>
          <p:nvPr/>
        </p:nvGrpSpPr>
        <p:grpSpPr>
          <a:xfrm>
            <a:off x="227194" y="7260735"/>
            <a:ext cx="149698" cy="149698"/>
            <a:chOff x="0" y="0"/>
            <a:chExt cx="812800" cy="812800"/>
          </a:xfrm>
        </p:grpSpPr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F872024D-C188-4F3B-8FC3-4AF74FA11E2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29">
              <a:extLst>
                <a:ext uri="{FF2B5EF4-FFF2-40B4-BE49-F238E27FC236}">
                  <a16:creationId xmlns:a16="http://schemas.microsoft.com/office/drawing/2014/main" id="{F1B51E44-71EE-48B4-A204-E10EDCB40FC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6483106" cy="10311017"/>
            <a:chOff x="0" y="0"/>
            <a:chExt cx="1004403" cy="15974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4403" cy="1597446"/>
            </a:xfrm>
            <a:custGeom>
              <a:avLst/>
              <a:gdLst/>
              <a:ahLst/>
              <a:cxnLst/>
              <a:rect l="l" t="t" r="r" b="b"/>
              <a:pathLst>
                <a:path w="1004403" h="1597446">
                  <a:moveTo>
                    <a:pt x="0" y="0"/>
                  </a:moveTo>
                  <a:lnTo>
                    <a:pt x="1004403" y="0"/>
                  </a:lnTo>
                  <a:lnTo>
                    <a:pt x="1004403" y="1597446"/>
                  </a:lnTo>
                  <a:lnTo>
                    <a:pt x="0" y="1597446"/>
                  </a:lnTo>
                  <a:close/>
                </a:path>
              </a:pathLst>
            </a:custGeom>
            <a:blipFill>
              <a:blip r:embed="rId2"/>
              <a:stretch>
                <a:fillRect l="-69134" r="-6913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6892" y="-216491"/>
            <a:ext cx="6496890" cy="10515500"/>
          </a:xfrm>
          <a:custGeom>
            <a:avLst/>
            <a:gdLst/>
            <a:ahLst/>
            <a:cxnLst/>
            <a:rect l="l" t="t" r="r" b="b"/>
            <a:pathLst>
              <a:path w="6496890" h="10515500">
                <a:moveTo>
                  <a:pt x="0" y="0"/>
                </a:moveTo>
                <a:lnTo>
                  <a:pt x="6496890" y="0"/>
                </a:lnTo>
                <a:lnTo>
                  <a:pt x="6496890" y="10515499"/>
                </a:lnTo>
                <a:lnTo>
                  <a:pt x="0" y="10515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t="-3260" b="-543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58616" y="1790209"/>
            <a:ext cx="14994560" cy="8496791"/>
          </a:xfrm>
          <a:custGeom>
            <a:avLst/>
            <a:gdLst/>
            <a:ahLst/>
            <a:cxnLst/>
            <a:rect l="l" t="t" r="r" b="b"/>
            <a:pathLst>
              <a:path w="14994560" h="8496791">
                <a:moveTo>
                  <a:pt x="0" y="0"/>
                </a:moveTo>
                <a:lnTo>
                  <a:pt x="14994560" y="0"/>
                </a:lnTo>
                <a:lnTo>
                  <a:pt x="14994560" y="8496791"/>
                </a:lnTo>
                <a:lnTo>
                  <a:pt x="0" y="8496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10" r="-2053" b="-8276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73567" y="2354277"/>
            <a:ext cx="9588877" cy="517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24"/>
              </a:lnSpc>
            </a:pPr>
            <a:endParaRPr dirty="0"/>
          </a:p>
          <a:p>
            <a:pPr marL="598042" lvl="1" indent="-299021" algn="just">
              <a:lnSpc>
                <a:spcPts val="6924"/>
              </a:lnSpc>
              <a:buFont typeface="Arial"/>
              <a:buChar char="•"/>
            </a:pP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Mengendalikan</a:t>
            </a:r>
            <a:r>
              <a:rPr lang="en-US" sz="2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gula </a:t>
            </a: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darah</a:t>
            </a:r>
            <a:endParaRPr lang="en-US" sz="276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98042" lvl="1" indent="-299021" algn="just">
              <a:lnSpc>
                <a:spcPts val="6924"/>
              </a:lnSpc>
              <a:buFont typeface="Arial"/>
              <a:buChar char="•"/>
            </a:pP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Meringankan</a:t>
            </a:r>
            <a:r>
              <a:rPr lang="en-US" sz="2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psioriasis</a:t>
            </a:r>
            <a:endParaRPr lang="en-US" sz="276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98042" lvl="1" indent="-299021" algn="just">
              <a:lnSpc>
                <a:spcPts val="6924"/>
              </a:lnSpc>
              <a:buFont typeface="Arial"/>
              <a:buChar char="•"/>
            </a:pP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Menjaga</a:t>
            </a:r>
            <a:r>
              <a:rPr lang="en-US" sz="2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kesahatan</a:t>
            </a:r>
            <a:r>
              <a:rPr lang="en-US" sz="2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jantung</a:t>
            </a:r>
            <a:endParaRPr lang="en-US" sz="276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98042" lvl="1" indent="-299021" algn="just">
              <a:lnSpc>
                <a:spcPts val="6924"/>
              </a:lnSpc>
              <a:buFont typeface="Arial"/>
              <a:buChar char="•"/>
            </a:pP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Meningkatkan</a:t>
            </a:r>
            <a:r>
              <a:rPr lang="en-US" sz="2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efektivitas</a:t>
            </a:r>
            <a:r>
              <a:rPr lang="en-US" sz="2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insulin</a:t>
            </a:r>
          </a:p>
          <a:p>
            <a:pPr marL="598042" lvl="1" indent="-299021" algn="just">
              <a:lnSpc>
                <a:spcPts val="6924"/>
              </a:lnSpc>
              <a:buFont typeface="Arial"/>
              <a:buChar char="•"/>
            </a:pP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Menjaga</a:t>
            </a:r>
            <a:r>
              <a:rPr lang="en-US" sz="2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kesehatan</a:t>
            </a:r>
            <a:r>
              <a:rPr lang="en-US" sz="2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kulit</a:t>
            </a:r>
            <a:endParaRPr lang="en-US" sz="276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276225" y="1992359"/>
            <a:ext cx="9588877" cy="112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1141" lvl="1" indent="-430571" algn="just">
              <a:lnSpc>
                <a:spcPts val="9971"/>
              </a:lnSpc>
              <a:buFont typeface="Arial"/>
              <a:buChar char="•"/>
            </a:pPr>
            <a:r>
              <a:rPr lang="en-US" sz="3988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Mafaat L Gluthatione :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302043" y="0"/>
            <a:ext cx="0" cy="107002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95379" y="2694671"/>
            <a:ext cx="213328" cy="21332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7194" y="3695700"/>
            <a:ext cx="149698" cy="14969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7194" y="4578823"/>
            <a:ext cx="149698" cy="14969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7194" y="5439407"/>
            <a:ext cx="149698" cy="14969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27194" y="6355451"/>
            <a:ext cx="149698" cy="14969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27194" y="7229049"/>
            <a:ext cx="149698" cy="14969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16601453" y="7069026"/>
            <a:ext cx="1851724" cy="3299285"/>
          </a:xfrm>
          <a:custGeom>
            <a:avLst/>
            <a:gdLst/>
            <a:ahLst/>
            <a:cxnLst/>
            <a:rect l="l" t="t" r="r" b="b"/>
            <a:pathLst>
              <a:path w="1851724" h="3299285">
                <a:moveTo>
                  <a:pt x="1851723" y="0"/>
                </a:moveTo>
                <a:lnTo>
                  <a:pt x="0" y="0"/>
                </a:lnTo>
                <a:lnTo>
                  <a:pt x="0" y="3299285"/>
                </a:lnTo>
                <a:lnTo>
                  <a:pt x="1851723" y="3299285"/>
                </a:lnTo>
                <a:lnTo>
                  <a:pt x="185172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389419" y="535528"/>
            <a:ext cx="1495284" cy="1549518"/>
          </a:xfrm>
          <a:custGeom>
            <a:avLst/>
            <a:gdLst/>
            <a:ahLst/>
            <a:cxnLst/>
            <a:rect l="l" t="t" r="r" b="b"/>
            <a:pathLst>
              <a:path w="1495284" h="1549518">
                <a:moveTo>
                  <a:pt x="0" y="0"/>
                </a:moveTo>
                <a:lnTo>
                  <a:pt x="1495284" y="0"/>
                </a:lnTo>
                <a:lnTo>
                  <a:pt x="1495284" y="1549518"/>
                </a:lnTo>
                <a:lnTo>
                  <a:pt x="0" y="154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873522" y="8074326"/>
            <a:ext cx="5410660" cy="2975863"/>
          </a:xfrm>
          <a:custGeom>
            <a:avLst/>
            <a:gdLst/>
            <a:ahLst/>
            <a:cxnLst/>
            <a:rect l="l" t="t" r="r" b="b"/>
            <a:pathLst>
              <a:path w="5410660" h="2975863">
                <a:moveTo>
                  <a:pt x="0" y="0"/>
                </a:moveTo>
                <a:lnTo>
                  <a:pt x="5410661" y="0"/>
                </a:lnTo>
                <a:lnTo>
                  <a:pt x="5410661" y="2975863"/>
                </a:lnTo>
                <a:lnTo>
                  <a:pt x="0" y="2975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870117">
            <a:off x="4855597" y="2156583"/>
            <a:ext cx="5317257" cy="3437605"/>
          </a:xfrm>
          <a:custGeom>
            <a:avLst/>
            <a:gdLst/>
            <a:ahLst/>
            <a:cxnLst/>
            <a:rect l="l" t="t" r="r" b="b"/>
            <a:pathLst>
              <a:path w="5317257" h="3437605">
                <a:moveTo>
                  <a:pt x="0" y="0"/>
                </a:moveTo>
                <a:lnTo>
                  <a:pt x="5317257" y="0"/>
                </a:lnTo>
                <a:lnTo>
                  <a:pt x="5317257" y="3437605"/>
                </a:lnTo>
                <a:lnTo>
                  <a:pt x="0" y="3437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0252" t="-57241" r="-37377" b="-25815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9884703" y="2875646"/>
            <a:ext cx="7813986" cy="81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6575" spc="65">
                <a:solidFill>
                  <a:srgbClr val="563246"/>
                </a:solidFill>
                <a:latin typeface="Rubik One"/>
                <a:ea typeface="Rubik One"/>
                <a:cs typeface="Rubik One"/>
                <a:sym typeface="Rubik One"/>
              </a:rPr>
              <a:t>L GLUTHATIONE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932327" y="3797016"/>
            <a:ext cx="7766361" cy="1877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L Glutathione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merupakan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antioksidan</a:t>
            </a:r>
            <a:r>
              <a:rPr lang="en-US" sz="2800" u="sng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alami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yang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terdiri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dari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tiga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asam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amino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yakni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sistein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,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glutamat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, dan </a:t>
            </a:r>
            <a:r>
              <a:rPr lang="en-US" sz="2800" spc="102" dirty="0" err="1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glisin</a:t>
            </a:r>
            <a:r>
              <a:rPr lang="en-US" sz="2800" spc="102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. </a:t>
            </a:r>
          </a:p>
        </p:txBody>
      </p:sp>
      <p:sp>
        <p:nvSpPr>
          <p:cNvPr id="36" name="Freeform 36"/>
          <p:cNvSpPr/>
          <p:nvPr/>
        </p:nvSpPr>
        <p:spPr>
          <a:xfrm>
            <a:off x="17023806" y="2573384"/>
            <a:ext cx="4199894" cy="3058166"/>
          </a:xfrm>
          <a:custGeom>
            <a:avLst/>
            <a:gdLst/>
            <a:ahLst/>
            <a:cxnLst/>
            <a:rect l="l" t="t" r="r" b="b"/>
            <a:pathLst>
              <a:path w="4199894" h="3058166">
                <a:moveTo>
                  <a:pt x="0" y="0"/>
                </a:moveTo>
                <a:lnTo>
                  <a:pt x="4199894" y="0"/>
                </a:lnTo>
                <a:lnTo>
                  <a:pt x="4199894" y="3058167"/>
                </a:lnTo>
                <a:lnTo>
                  <a:pt x="0" y="3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9851" t="-44340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4619745" y="327513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7" y="0"/>
                </a:lnTo>
                <a:lnTo>
                  <a:pt x="3268277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6483106" cy="10311017"/>
            <a:chOff x="0" y="0"/>
            <a:chExt cx="1004403" cy="15974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4403" cy="1597446"/>
            </a:xfrm>
            <a:custGeom>
              <a:avLst/>
              <a:gdLst/>
              <a:ahLst/>
              <a:cxnLst/>
              <a:rect l="l" t="t" r="r" b="b"/>
              <a:pathLst>
                <a:path w="1004403" h="1597446">
                  <a:moveTo>
                    <a:pt x="0" y="0"/>
                  </a:moveTo>
                  <a:lnTo>
                    <a:pt x="1004403" y="0"/>
                  </a:lnTo>
                  <a:lnTo>
                    <a:pt x="1004403" y="1597446"/>
                  </a:lnTo>
                  <a:lnTo>
                    <a:pt x="0" y="1597446"/>
                  </a:lnTo>
                  <a:close/>
                </a:path>
              </a:pathLst>
            </a:custGeom>
            <a:blipFill>
              <a:blip r:embed="rId2"/>
              <a:stretch>
                <a:fillRect l="-56029" r="-5602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6892" y="-147189"/>
            <a:ext cx="6496890" cy="10515500"/>
          </a:xfrm>
          <a:custGeom>
            <a:avLst/>
            <a:gdLst/>
            <a:ahLst/>
            <a:cxnLst/>
            <a:rect l="l" t="t" r="r" b="b"/>
            <a:pathLst>
              <a:path w="6496890" h="10515500">
                <a:moveTo>
                  <a:pt x="0" y="0"/>
                </a:moveTo>
                <a:lnTo>
                  <a:pt x="6496890" y="0"/>
                </a:lnTo>
                <a:lnTo>
                  <a:pt x="6496890" y="10515500"/>
                </a:lnTo>
                <a:lnTo>
                  <a:pt x="0" y="10515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t="-3260" b="-543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58616" y="1790209"/>
            <a:ext cx="14994560" cy="8496791"/>
          </a:xfrm>
          <a:custGeom>
            <a:avLst/>
            <a:gdLst/>
            <a:ahLst/>
            <a:cxnLst/>
            <a:rect l="l" t="t" r="r" b="b"/>
            <a:pathLst>
              <a:path w="14994560" h="8496791">
                <a:moveTo>
                  <a:pt x="0" y="0"/>
                </a:moveTo>
                <a:lnTo>
                  <a:pt x="14994560" y="0"/>
                </a:lnTo>
                <a:lnTo>
                  <a:pt x="14994560" y="8496791"/>
                </a:lnTo>
                <a:lnTo>
                  <a:pt x="0" y="8496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10" r="-2053" b="-8276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83092" y="2953414"/>
            <a:ext cx="9588877" cy="539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21"/>
              </a:lnSpc>
            </a:pPr>
            <a:endParaRPr dirty="0"/>
          </a:p>
          <a:p>
            <a:pPr marL="623657" lvl="1" indent="-311829" algn="just">
              <a:lnSpc>
                <a:spcPts val="7221"/>
              </a:lnSpc>
              <a:buFont typeface="Arial"/>
              <a:buChar char="•"/>
            </a:pP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Menurunkan</a:t>
            </a:r>
            <a:r>
              <a:rPr lang="en-US" sz="28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kolestrol</a:t>
            </a:r>
            <a:endParaRPr lang="en-US" sz="2888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23657" lvl="1" indent="-311829" algn="just">
              <a:lnSpc>
                <a:spcPts val="7221"/>
              </a:lnSpc>
              <a:buFont typeface="Arial"/>
              <a:buChar char="•"/>
            </a:pP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Menurunkan</a:t>
            </a:r>
            <a:r>
              <a:rPr lang="en-US" sz="28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Gula </a:t>
            </a: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darah</a:t>
            </a:r>
            <a:endParaRPr lang="en-US" sz="2888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23657" lvl="1" indent="-311829" algn="just">
              <a:lnSpc>
                <a:spcPts val="7221"/>
              </a:lnSpc>
              <a:buFont typeface="Arial"/>
              <a:buChar char="•"/>
            </a:pP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Menurunkan</a:t>
            </a:r>
            <a:r>
              <a:rPr lang="en-US" sz="28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berat</a:t>
            </a:r>
            <a:r>
              <a:rPr lang="en-US" sz="28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badan</a:t>
            </a:r>
          </a:p>
          <a:p>
            <a:pPr marL="623657" lvl="1" indent="-311829" algn="just">
              <a:lnSpc>
                <a:spcPts val="7221"/>
              </a:lnSpc>
              <a:buFont typeface="Arial"/>
              <a:buChar char="•"/>
            </a:pP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Mengatasi</a:t>
            </a:r>
            <a:r>
              <a:rPr lang="en-US" sz="28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diabetes</a:t>
            </a:r>
          </a:p>
          <a:p>
            <a:pPr marL="623657" lvl="1" indent="-311829" algn="just">
              <a:lnSpc>
                <a:spcPts val="7221"/>
              </a:lnSpc>
              <a:buFont typeface="Arial"/>
              <a:buChar char="•"/>
            </a:pP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Menjaga</a:t>
            </a:r>
            <a:r>
              <a:rPr lang="en-US" sz="28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88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kesehatan</a:t>
            </a:r>
            <a:r>
              <a:rPr lang="en-US" sz="288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usus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28600" y="2544513"/>
            <a:ext cx="9588877" cy="122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1141" lvl="1" indent="-430571" algn="just">
              <a:buFont typeface="Arial"/>
              <a:buChar char="•"/>
            </a:pPr>
            <a:r>
              <a:rPr lang="en-US" sz="3988" dirty="0" err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Mafaat</a:t>
            </a:r>
            <a:r>
              <a:rPr lang="en-US" sz="3988" dirty="0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</a:p>
          <a:p>
            <a:pPr marL="430570" lvl="1" algn="just"/>
            <a:r>
              <a:rPr lang="en-US" sz="3988" dirty="0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  Susu </a:t>
            </a:r>
            <a:r>
              <a:rPr lang="en-US" sz="3988" dirty="0" err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Kambing</a:t>
            </a:r>
            <a:r>
              <a:rPr lang="en-US" sz="3988" dirty="0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3988" dirty="0" err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Etawa</a:t>
            </a:r>
            <a:r>
              <a:rPr lang="en-US" sz="3988" dirty="0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: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302043" y="0"/>
            <a:ext cx="0" cy="107002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95379" y="2694671"/>
            <a:ext cx="213328" cy="21332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7194" y="4376506"/>
            <a:ext cx="149698" cy="14969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7194" y="5310795"/>
            <a:ext cx="149698" cy="14969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7194" y="6216119"/>
            <a:ext cx="149698" cy="14969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27194" y="7118292"/>
            <a:ext cx="149698" cy="14969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27194" y="8039515"/>
            <a:ext cx="149698" cy="14969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16601453" y="7069026"/>
            <a:ext cx="1851724" cy="3299285"/>
          </a:xfrm>
          <a:custGeom>
            <a:avLst/>
            <a:gdLst/>
            <a:ahLst/>
            <a:cxnLst/>
            <a:rect l="l" t="t" r="r" b="b"/>
            <a:pathLst>
              <a:path w="1851724" h="3299285">
                <a:moveTo>
                  <a:pt x="1851723" y="0"/>
                </a:moveTo>
                <a:lnTo>
                  <a:pt x="0" y="0"/>
                </a:lnTo>
                <a:lnTo>
                  <a:pt x="0" y="3299285"/>
                </a:lnTo>
                <a:lnTo>
                  <a:pt x="1851723" y="3299285"/>
                </a:lnTo>
                <a:lnTo>
                  <a:pt x="185172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389419" y="535528"/>
            <a:ext cx="1495284" cy="1549518"/>
          </a:xfrm>
          <a:custGeom>
            <a:avLst/>
            <a:gdLst/>
            <a:ahLst/>
            <a:cxnLst/>
            <a:rect l="l" t="t" r="r" b="b"/>
            <a:pathLst>
              <a:path w="1495284" h="1549518">
                <a:moveTo>
                  <a:pt x="0" y="0"/>
                </a:moveTo>
                <a:lnTo>
                  <a:pt x="1495284" y="0"/>
                </a:lnTo>
                <a:lnTo>
                  <a:pt x="1495284" y="1549518"/>
                </a:lnTo>
                <a:lnTo>
                  <a:pt x="0" y="154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873522" y="8074326"/>
            <a:ext cx="5410660" cy="2975863"/>
          </a:xfrm>
          <a:custGeom>
            <a:avLst/>
            <a:gdLst/>
            <a:ahLst/>
            <a:cxnLst/>
            <a:rect l="l" t="t" r="r" b="b"/>
            <a:pathLst>
              <a:path w="5410660" h="2975863">
                <a:moveTo>
                  <a:pt x="0" y="0"/>
                </a:moveTo>
                <a:lnTo>
                  <a:pt x="5410661" y="0"/>
                </a:lnTo>
                <a:lnTo>
                  <a:pt x="5410661" y="2975863"/>
                </a:lnTo>
                <a:lnTo>
                  <a:pt x="0" y="2975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9291470" y="2256359"/>
            <a:ext cx="7813986" cy="159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6575" spc="65" dirty="0">
                <a:solidFill>
                  <a:srgbClr val="563246"/>
                </a:solidFill>
                <a:latin typeface="Rubik One"/>
                <a:ea typeface="Rubik One"/>
                <a:cs typeface="Rubik One"/>
                <a:sym typeface="Rubik One"/>
              </a:rPr>
              <a:t>SUSU</a:t>
            </a:r>
          </a:p>
          <a:p>
            <a:pPr algn="l">
              <a:lnSpc>
                <a:spcPts val="6049"/>
              </a:lnSpc>
            </a:pPr>
            <a:r>
              <a:rPr lang="en-US" sz="6575" spc="65" dirty="0">
                <a:solidFill>
                  <a:srgbClr val="563246"/>
                </a:solidFill>
                <a:latin typeface="Rubik One"/>
                <a:ea typeface="Rubik One"/>
                <a:cs typeface="Rubik One"/>
                <a:sym typeface="Rubik One"/>
              </a:rPr>
              <a:t>KAMBING ETAWA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344664" y="3988896"/>
            <a:ext cx="7637229" cy="3816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jika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dibandingkan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susu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sapi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susu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kambing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etawa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diketahui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memiliki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kandungan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protein yang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lebih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tinggi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Selain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itu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susu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kambing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etawa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juga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mengandung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lemak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jenuh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lebih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rendah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daripada</a:t>
            </a:r>
            <a:r>
              <a:rPr lang="en-US" sz="28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susu </a:t>
            </a:r>
            <a:r>
              <a:rPr lang="en-US" sz="28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sapi</a:t>
            </a:r>
            <a:endParaRPr lang="en-US" sz="2800" spc="1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Freeform 36"/>
          <p:cNvSpPr/>
          <p:nvPr/>
        </p:nvSpPr>
        <p:spPr>
          <a:xfrm rot="672120">
            <a:off x="17995633" y="2693396"/>
            <a:ext cx="4199894" cy="3058166"/>
          </a:xfrm>
          <a:custGeom>
            <a:avLst/>
            <a:gdLst/>
            <a:ahLst/>
            <a:cxnLst/>
            <a:rect l="l" t="t" r="r" b="b"/>
            <a:pathLst>
              <a:path w="4199894" h="3058166">
                <a:moveTo>
                  <a:pt x="0" y="0"/>
                </a:moveTo>
                <a:lnTo>
                  <a:pt x="4199894" y="0"/>
                </a:lnTo>
                <a:lnTo>
                  <a:pt x="4199894" y="3058167"/>
                </a:lnTo>
                <a:lnTo>
                  <a:pt x="0" y="3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9851" t="-44340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4619745" y="327513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7" y="0"/>
                </a:lnTo>
                <a:lnTo>
                  <a:pt x="3268277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D94355E-98E0-4BC3-BD47-B55F19635F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120">
            <a:off x="3105946" y="1192517"/>
            <a:ext cx="8555194" cy="85551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525" y="-104239"/>
            <a:ext cx="18297292" cy="10368311"/>
          </a:xfrm>
          <a:custGeom>
            <a:avLst/>
            <a:gdLst/>
            <a:ahLst/>
            <a:cxnLst/>
            <a:rect l="l" t="t" r="r" b="b"/>
            <a:pathLst>
              <a:path w="18297292" h="10368311">
                <a:moveTo>
                  <a:pt x="0" y="0"/>
                </a:moveTo>
                <a:lnTo>
                  <a:pt x="18297292" y="0"/>
                </a:lnTo>
                <a:lnTo>
                  <a:pt x="18297292" y="10368311"/>
                </a:lnTo>
                <a:lnTo>
                  <a:pt x="0" y="1036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510" r="-2053" b="-827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32015" y="7630817"/>
            <a:ext cx="4065067" cy="4114800"/>
          </a:xfrm>
          <a:custGeom>
            <a:avLst/>
            <a:gdLst/>
            <a:ahLst/>
            <a:cxnLst/>
            <a:rect l="l" t="t" r="r" b="b"/>
            <a:pathLst>
              <a:path w="4065067" h="4114800">
                <a:moveTo>
                  <a:pt x="0" y="0"/>
                </a:moveTo>
                <a:lnTo>
                  <a:pt x="4065067" y="0"/>
                </a:lnTo>
                <a:lnTo>
                  <a:pt x="4065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419849">
            <a:off x="17155748" y="2947386"/>
            <a:ext cx="2668300" cy="2816148"/>
          </a:xfrm>
          <a:custGeom>
            <a:avLst/>
            <a:gdLst/>
            <a:ahLst/>
            <a:cxnLst/>
            <a:rect l="l" t="t" r="r" b="b"/>
            <a:pathLst>
              <a:path w="2668300" h="2816148">
                <a:moveTo>
                  <a:pt x="0" y="0"/>
                </a:moveTo>
                <a:lnTo>
                  <a:pt x="2668300" y="0"/>
                </a:lnTo>
                <a:lnTo>
                  <a:pt x="2668300" y="2816148"/>
                </a:lnTo>
                <a:lnTo>
                  <a:pt x="0" y="281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82400" y="-1688470"/>
            <a:ext cx="2754741" cy="2850961"/>
          </a:xfrm>
          <a:custGeom>
            <a:avLst/>
            <a:gdLst/>
            <a:ahLst/>
            <a:cxnLst/>
            <a:rect l="l" t="t" r="r" b="b"/>
            <a:pathLst>
              <a:path w="2754741" h="2850961">
                <a:moveTo>
                  <a:pt x="0" y="0"/>
                </a:moveTo>
                <a:lnTo>
                  <a:pt x="2754741" y="0"/>
                </a:lnTo>
                <a:lnTo>
                  <a:pt x="2754741" y="2850961"/>
                </a:lnTo>
                <a:lnTo>
                  <a:pt x="0" y="28509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8392" y="143494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8" y="0"/>
                </a:lnTo>
                <a:lnTo>
                  <a:pt x="3268278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E2AE4A11-B5D6-4ECB-927E-4FAB5C0F5C91}"/>
              </a:ext>
            </a:extLst>
          </p:cNvPr>
          <p:cNvSpPr/>
          <p:nvPr/>
        </p:nvSpPr>
        <p:spPr>
          <a:xfrm>
            <a:off x="5782414" y="848452"/>
            <a:ext cx="6591118" cy="1312731"/>
          </a:xfrm>
          <a:custGeom>
            <a:avLst/>
            <a:gdLst/>
            <a:ahLst/>
            <a:cxnLst/>
            <a:rect l="l" t="t" r="r" b="b"/>
            <a:pathLst>
              <a:path w="5175520" h="1030791">
                <a:moveTo>
                  <a:pt x="0" y="0"/>
                </a:moveTo>
                <a:lnTo>
                  <a:pt x="5175519" y="0"/>
                </a:lnTo>
                <a:lnTo>
                  <a:pt x="5175519" y="1030791"/>
                </a:lnTo>
                <a:lnTo>
                  <a:pt x="0" y="1030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91490A-98B3-4D1C-A342-714BDA0D57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46" y="3558097"/>
            <a:ext cx="6738708" cy="67387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0B2B84-BF22-42D4-8ECD-7F98B66DDD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5" y="2018523"/>
            <a:ext cx="3644030" cy="3644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633B78-FADA-4FA6-80C6-B51E26D027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408" y="2077621"/>
            <a:ext cx="3653476" cy="3653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DE9E5F-0C0F-4902-8CD0-38C96FE9BE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058" y="6413927"/>
            <a:ext cx="3038176" cy="3038176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E41850A-4CFE-4541-8E2D-E84EBF5C81D7}"/>
              </a:ext>
            </a:extLst>
          </p:cNvPr>
          <p:cNvSpPr txBox="1"/>
          <p:nvPr/>
        </p:nvSpPr>
        <p:spPr>
          <a:xfrm>
            <a:off x="5210951" y="2552700"/>
            <a:ext cx="8104491" cy="668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Komposisi</a:t>
            </a:r>
            <a:r>
              <a:rPr lang="en-US" sz="32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lain pada </a:t>
            </a:r>
            <a:r>
              <a:rPr lang="en-US" sz="32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produk</a:t>
            </a:r>
            <a:r>
              <a:rPr lang="en-US" sz="32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Güzellik</a:t>
            </a:r>
            <a:r>
              <a:rPr lang="en-US" sz="32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4561B3-4CEB-4CA5-8685-F32F2EAB9D3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23" y="6743716"/>
            <a:ext cx="2833052" cy="2833052"/>
          </a:xfrm>
          <a:prstGeom prst="rect">
            <a:avLst/>
          </a:prstGeom>
        </p:spPr>
      </p:pic>
      <p:sp>
        <p:nvSpPr>
          <p:cNvPr id="27" name="TextBox 35">
            <a:extLst>
              <a:ext uri="{FF2B5EF4-FFF2-40B4-BE49-F238E27FC236}">
                <a16:creationId xmlns:a16="http://schemas.microsoft.com/office/drawing/2014/main" id="{792FCFC8-65CD-4612-AECB-7B48D865FFC8}"/>
              </a:ext>
            </a:extLst>
          </p:cNvPr>
          <p:cNvSpPr txBox="1"/>
          <p:nvPr/>
        </p:nvSpPr>
        <p:spPr>
          <a:xfrm>
            <a:off x="59200" y="5060400"/>
            <a:ext cx="5602637" cy="1341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Guar Gum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merupakan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bahan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alami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sangat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baik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menurunkan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kadar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kolestrol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tinggi</a:t>
            </a:r>
            <a:endParaRPr lang="en-US" sz="2000" spc="1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35">
            <a:extLst>
              <a:ext uri="{FF2B5EF4-FFF2-40B4-BE49-F238E27FC236}">
                <a16:creationId xmlns:a16="http://schemas.microsoft.com/office/drawing/2014/main" id="{96DF7A90-1055-4116-8822-F44FFFEFC09D}"/>
              </a:ext>
            </a:extLst>
          </p:cNvPr>
          <p:cNvSpPr txBox="1"/>
          <p:nvPr/>
        </p:nvSpPr>
        <p:spPr>
          <a:xfrm>
            <a:off x="12608767" y="5067300"/>
            <a:ext cx="5602637" cy="1341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Kayu Manis 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yang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memberikan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aroma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manis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alami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sekaligus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menurunkan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kadar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gula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darah</a:t>
            </a:r>
            <a:endParaRPr lang="en-US" sz="2000" spc="1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TextBox 35">
            <a:extLst>
              <a:ext uri="{FF2B5EF4-FFF2-40B4-BE49-F238E27FC236}">
                <a16:creationId xmlns:a16="http://schemas.microsoft.com/office/drawing/2014/main" id="{867C19DB-680F-47C6-A10D-2D5442E0E8E8}"/>
              </a:ext>
            </a:extLst>
          </p:cNvPr>
          <p:cNvSpPr txBox="1"/>
          <p:nvPr/>
        </p:nvSpPr>
        <p:spPr>
          <a:xfrm>
            <a:off x="102143" y="9042420"/>
            <a:ext cx="5602637" cy="879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Gandum</a:t>
            </a:r>
            <a:r>
              <a:rPr lang="en-US" sz="2000" b="1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yang sangat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baik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anda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jika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ingin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mengontrol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berat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badan ideal </a:t>
            </a:r>
          </a:p>
        </p:txBody>
      </p:sp>
      <p:sp>
        <p:nvSpPr>
          <p:cNvPr id="30" name="TextBox 35">
            <a:extLst>
              <a:ext uri="{FF2B5EF4-FFF2-40B4-BE49-F238E27FC236}">
                <a16:creationId xmlns:a16="http://schemas.microsoft.com/office/drawing/2014/main" id="{A57FAE9C-2426-434B-8696-6DB8188C7D8A}"/>
              </a:ext>
            </a:extLst>
          </p:cNvPr>
          <p:cNvSpPr txBox="1"/>
          <p:nvPr/>
        </p:nvSpPr>
        <p:spPr>
          <a:xfrm>
            <a:off x="12586177" y="8894841"/>
            <a:ext cx="5602637" cy="1341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Daun</a:t>
            </a:r>
            <a:r>
              <a:rPr lang="en-US" sz="2000" b="1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Stevia 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yang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merupakan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pemanis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alami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pengganti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gula,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sehingga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sangat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bagus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penderita</a:t>
            </a:r>
            <a:r>
              <a:rPr lang="en-US" sz="20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diabetes</a:t>
            </a:r>
          </a:p>
        </p:txBody>
      </p:sp>
    </p:spTree>
    <p:extLst>
      <p:ext uri="{BB962C8B-B14F-4D97-AF65-F5344CB8AC3E}">
        <p14:creationId xmlns:p14="http://schemas.microsoft.com/office/powerpoint/2010/main" val="298656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525" y="0"/>
            <a:ext cx="18297292" cy="10368311"/>
          </a:xfrm>
          <a:custGeom>
            <a:avLst/>
            <a:gdLst/>
            <a:ahLst/>
            <a:cxnLst/>
            <a:rect l="l" t="t" r="r" b="b"/>
            <a:pathLst>
              <a:path w="18297292" h="10368311">
                <a:moveTo>
                  <a:pt x="0" y="0"/>
                </a:moveTo>
                <a:lnTo>
                  <a:pt x="18297292" y="0"/>
                </a:lnTo>
                <a:lnTo>
                  <a:pt x="18297292" y="10368311"/>
                </a:lnTo>
                <a:lnTo>
                  <a:pt x="0" y="1036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510" r="-2053" b="-827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69071" y="6753457"/>
            <a:ext cx="4065067" cy="4114800"/>
          </a:xfrm>
          <a:custGeom>
            <a:avLst/>
            <a:gdLst/>
            <a:ahLst/>
            <a:cxnLst/>
            <a:rect l="l" t="t" r="r" b="b"/>
            <a:pathLst>
              <a:path w="4065067" h="4114800">
                <a:moveTo>
                  <a:pt x="0" y="0"/>
                </a:moveTo>
                <a:lnTo>
                  <a:pt x="4065067" y="0"/>
                </a:lnTo>
                <a:lnTo>
                  <a:pt x="4065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550" y="8115876"/>
            <a:ext cx="1851724" cy="3299285"/>
          </a:xfrm>
          <a:custGeom>
            <a:avLst/>
            <a:gdLst/>
            <a:ahLst/>
            <a:cxnLst/>
            <a:rect l="l" t="t" r="r" b="b"/>
            <a:pathLst>
              <a:path w="1851724" h="3299285">
                <a:moveTo>
                  <a:pt x="0" y="0"/>
                </a:moveTo>
                <a:lnTo>
                  <a:pt x="1851723" y="0"/>
                </a:lnTo>
                <a:lnTo>
                  <a:pt x="1851723" y="3299285"/>
                </a:lnTo>
                <a:lnTo>
                  <a:pt x="0" y="329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184915">
            <a:off x="17188482" y="3146428"/>
            <a:ext cx="2668300" cy="2816148"/>
          </a:xfrm>
          <a:custGeom>
            <a:avLst/>
            <a:gdLst/>
            <a:ahLst/>
            <a:cxnLst/>
            <a:rect l="l" t="t" r="r" b="b"/>
            <a:pathLst>
              <a:path w="2668300" h="2816148">
                <a:moveTo>
                  <a:pt x="0" y="0"/>
                </a:moveTo>
                <a:lnTo>
                  <a:pt x="2668300" y="0"/>
                </a:lnTo>
                <a:lnTo>
                  <a:pt x="2668300" y="2816148"/>
                </a:lnTo>
                <a:lnTo>
                  <a:pt x="0" y="2816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77973" y="-1196488"/>
            <a:ext cx="2754741" cy="2850961"/>
          </a:xfrm>
          <a:custGeom>
            <a:avLst/>
            <a:gdLst/>
            <a:ahLst/>
            <a:cxnLst/>
            <a:rect l="l" t="t" r="r" b="b"/>
            <a:pathLst>
              <a:path w="2754741" h="2850961">
                <a:moveTo>
                  <a:pt x="0" y="0"/>
                </a:moveTo>
                <a:lnTo>
                  <a:pt x="2754741" y="0"/>
                </a:lnTo>
                <a:lnTo>
                  <a:pt x="2754741" y="2850961"/>
                </a:lnTo>
                <a:lnTo>
                  <a:pt x="0" y="2850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82414" y="1237749"/>
            <a:ext cx="6591118" cy="1312731"/>
          </a:xfrm>
          <a:custGeom>
            <a:avLst/>
            <a:gdLst/>
            <a:ahLst/>
            <a:cxnLst/>
            <a:rect l="l" t="t" r="r" b="b"/>
            <a:pathLst>
              <a:path w="5175520" h="1030791">
                <a:moveTo>
                  <a:pt x="0" y="0"/>
                </a:moveTo>
                <a:lnTo>
                  <a:pt x="5175519" y="0"/>
                </a:lnTo>
                <a:lnTo>
                  <a:pt x="5175519" y="1030791"/>
                </a:lnTo>
                <a:lnTo>
                  <a:pt x="0" y="1030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8392" y="143494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8" y="0"/>
                </a:lnTo>
                <a:lnTo>
                  <a:pt x="3268278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1FE7AD8A-D29D-431C-B405-9A9454227EFD}"/>
              </a:ext>
            </a:extLst>
          </p:cNvPr>
          <p:cNvSpPr txBox="1"/>
          <p:nvPr/>
        </p:nvSpPr>
        <p:spPr>
          <a:xfrm>
            <a:off x="681157" y="2892222"/>
            <a:ext cx="16954027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Berikut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beberapa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manfaat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anda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dapatkan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jika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mengkonsumsi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Güzellik</a:t>
            </a:r>
            <a:r>
              <a:rPr lang="en-US" sz="36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secara</a:t>
            </a:r>
            <a:r>
              <a:rPr lang="en-US" sz="36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rutin</a:t>
            </a:r>
            <a:r>
              <a:rPr lang="en-US" sz="3600" spc="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:</a:t>
            </a:r>
            <a:endParaRPr lang="en-US" sz="3600" spc="1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35">
            <a:extLst>
              <a:ext uri="{FF2B5EF4-FFF2-40B4-BE49-F238E27FC236}">
                <a16:creationId xmlns:a16="http://schemas.microsoft.com/office/drawing/2014/main" id="{492E7FA2-7D5B-4683-848C-FFB689E6AE0E}"/>
              </a:ext>
            </a:extLst>
          </p:cNvPr>
          <p:cNvSpPr txBox="1"/>
          <p:nvPr/>
        </p:nvSpPr>
        <p:spPr>
          <a:xfrm>
            <a:off x="1574988" y="4972750"/>
            <a:ext cx="11455212" cy="4076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Kulit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Bersinar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Sehat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Kekebalan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Tubuh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Terjaga</a:t>
            </a:r>
            <a:endParaRPr lang="en-US" sz="3600" spc="1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Kesehatan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sendi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tulang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terjaga</a:t>
            </a:r>
            <a:endParaRPr lang="en-US" sz="3600" spc="1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Anti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oksidan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alami</a:t>
            </a:r>
            <a:endParaRPr lang="en-US" sz="3600" spc="1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3600" spc="1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Pertumbuhan</a:t>
            </a:r>
            <a:r>
              <a:rPr lang="en-US" sz="3600" spc="1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optimal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B80AEF-6F64-4613-AD56-4072CBBBC6B0}"/>
              </a:ext>
            </a:extLst>
          </p:cNvPr>
          <p:cNvSpPr/>
          <p:nvPr/>
        </p:nvSpPr>
        <p:spPr>
          <a:xfrm>
            <a:off x="1066800" y="4838700"/>
            <a:ext cx="16154400" cy="4658534"/>
          </a:xfrm>
          <a:prstGeom prst="roundRect">
            <a:avLst/>
          </a:prstGeom>
          <a:noFill/>
          <a:ln w="76200">
            <a:solidFill>
              <a:srgbClr val="563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680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103" y="-388230"/>
            <a:ext cx="19095080" cy="11218717"/>
            <a:chOff x="0" y="0"/>
            <a:chExt cx="5029157" cy="2954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157" cy="2954724"/>
            </a:xfrm>
            <a:custGeom>
              <a:avLst/>
              <a:gdLst/>
              <a:ahLst/>
              <a:cxnLst/>
              <a:rect l="l" t="t" r="r" b="b"/>
              <a:pathLst>
                <a:path w="5029157" h="2954724">
                  <a:moveTo>
                    <a:pt x="0" y="0"/>
                  </a:moveTo>
                  <a:lnTo>
                    <a:pt x="5029157" y="0"/>
                  </a:lnTo>
                  <a:lnTo>
                    <a:pt x="5029157" y="2954724"/>
                  </a:lnTo>
                  <a:lnTo>
                    <a:pt x="0" y="29547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9157" cy="299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07756" y="4001031"/>
            <a:ext cx="11472487" cy="2284937"/>
          </a:xfrm>
          <a:custGeom>
            <a:avLst/>
            <a:gdLst/>
            <a:ahLst/>
            <a:cxnLst/>
            <a:rect l="l" t="t" r="r" b="b"/>
            <a:pathLst>
              <a:path w="11472487" h="2284937">
                <a:moveTo>
                  <a:pt x="0" y="0"/>
                </a:moveTo>
                <a:lnTo>
                  <a:pt x="11472488" y="0"/>
                </a:lnTo>
                <a:lnTo>
                  <a:pt x="11472488" y="2284938"/>
                </a:lnTo>
                <a:lnTo>
                  <a:pt x="0" y="2284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09861" y="2228261"/>
            <a:ext cx="3268278" cy="990016"/>
          </a:xfrm>
          <a:custGeom>
            <a:avLst/>
            <a:gdLst/>
            <a:ahLst/>
            <a:cxnLst/>
            <a:rect l="l" t="t" r="r" b="b"/>
            <a:pathLst>
              <a:path w="3268278" h="990016">
                <a:moveTo>
                  <a:pt x="0" y="0"/>
                </a:moveTo>
                <a:lnTo>
                  <a:pt x="3268278" y="0"/>
                </a:lnTo>
                <a:lnTo>
                  <a:pt x="3268278" y="990016"/>
                </a:lnTo>
                <a:lnTo>
                  <a:pt x="0" y="990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384</Words>
  <Application>Microsoft Office PowerPoint</Application>
  <PresentationFormat>Custom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Poppins Bold</vt:lpstr>
      <vt:lpstr>Rubik One</vt:lpstr>
      <vt:lpstr>Poppins</vt:lpstr>
      <vt:lpstr>Arial</vt:lpstr>
      <vt:lpstr>Calibri</vt:lpstr>
      <vt:lpstr>Helvetica Bold</vt:lpstr>
      <vt:lpstr>Rage 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PPT_Guzellik</dc:title>
  <dc:creator>Alamo Green Life</dc:creator>
  <cp:lastModifiedBy>Firman Kurniawan</cp:lastModifiedBy>
  <cp:revision>5</cp:revision>
  <dcterms:created xsi:type="dcterms:W3CDTF">2006-08-16T00:00:00Z</dcterms:created>
  <dcterms:modified xsi:type="dcterms:W3CDTF">2024-10-18T03:41:20Z</dcterms:modified>
  <dc:identifier>DAGNxhylqLI</dc:identifier>
</cp:coreProperties>
</file>