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IBM Plex Sans" charset="1" panose="020B0503050203000203"/>
      <p:regular r:id="rId29"/>
    </p:embeddedFont>
    <p:embeddedFont>
      <p:font typeface="Open Sans" charset="1" panose="020B0606030504020204"/>
      <p:regular r:id="rId30"/>
    </p:embeddedFont>
    <p:embeddedFont>
      <p:font typeface="Montserrat Italics" charset="1" panose="000005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svg" Type="http://schemas.openxmlformats.org/officeDocument/2006/relationships/image"/><Relationship Id="rId11" Target="../media/image35.png" Type="http://schemas.openxmlformats.org/officeDocument/2006/relationships/image"/><Relationship Id="rId12" Target="../media/image36.svg" Type="http://schemas.openxmlformats.org/officeDocument/2006/relationships/image"/><Relationship Id="rId13" Target="../media/image37.svg" Type="http://schemas.openxmlformats.org/officeDocument/2006/relationships/image"/><Relationship Id="rId14" Target="../media/image38.svg" Type="http://schemas.openxmlformats.org/officeDocument/2006/relationships/image"/><Relationship Id="rId15" Target="../media/image39.svg" Type="http://schemas.openxmlformats.org/officeDocument/2006/relationships/image"/><Relationship Id="rId16" Target="../media/image40.png" Type="http://schemas.openxmlformats.org/officeDocument/2006/relationships/image"/><Relationship Id="rId17" Target="../media/image41.svg" Type="http://schemas.openxmlformats.org/officeDocument/2006/relationships/image"/><Relationship Id="rId18" Target="../media/image42.png" Type="http://schemas.openxmlformats.org/officeDocument/2006/relationships/image"/><Relationship Id="rId19" Target="../media/image43.svg" Type="http://schemas.openxmlformats.org/officeDocument/2006/relationships/image"/><Relationship Id="rId2" Target="../media/image26.jpeg" Type="http://schemas.openxmlformats.org/officeDocument/2006/relationships/image"/><Relationship Id="rId20" Target="../media/image44.png" Type="http://schemas.openxmlformats.org/officeDocument/2006/relationships/image"/><Relationship Id="rId21" Target="../media/image45.svg" Type="http://schemas.openxmlformats.org/officeDocument/2006/relationships/image"/><Relationship Id="rId22" Target="../media/image46.png" Type="http://schemas.openxmlformats.org/officeDocument/2006/relationships/image"/><Relationship Id="rId23" Target="../media/image47.svg" Type="http://schemas.openxmlformats.org/officeDocument/2006/relationships/image"/><Relationship Id="rId24" Target="../media/image48.png" Type="http://schemas.openxmlformats.org/officeDocument/2006/relationships/image"/><Relationship Id="rId25" Target="../media/image49.svg" Type="http://schemas.openxmlformats.org/officeDocument/2006/relationships/image"/><Relationship Id="rId26" Target="../media/image50.png" Type="http://schemas.openxmlformats.org/officeDocument/2006/relationships/image"/><Relationship Id="rId27" Target="../media/image51.svg" Type="http://schemas.openxmlformats.org/officeDocument/2006/relationships/image"/><Relationship Id="rId28" Target="../media/image52.png" Type="http://schemas.openxmlformats.org/officeDocument/2006/relationships/image"/><Relationship Id="rId29" Target="../media/image53.svg" Type="http://schemas.openxmlformats.org/officeDocument/2006/relationships/image"/><Relationship Id="rId3" Target="../media/image27.jpeg" Type="http://schemas.openxmlformats.org/officeDocument/2006/relationships/image"/><Relationship Id="rId30" Target="../media/image54.svg" Type="http://schemas.openxmlformats.org/officeDocument/2006/relationships/image"/><Relationship Id="rId31" Target="../media/image55.png" Type="http://schemas.openxmlformats.org/officeDocument/2006/relationships/image"/><Relationship Id="rId32" Target="../media/image56.svg" Type="http://schemas.openxmlformats.org/officeDocument/2006/relationships/image"/><Relationship Id="rId33" Target="../media/image57.png" Type="http://schemas.openxmlformats.org/officeDocument/2006/relationships/image"/><Relationship Id="rId34" Target="../media/image58.svg" Type="http://schemas.openxmlformats.org/officeDocument/2006/relationships/image"/><Relationship Id="rId35" Target="../media/image59.png" Type="http://schemas.openxmlformats.org/officeDocument/2006/relationships/image"/><Relationship Id="rId36" Target="../media/image60.svg" Type="http://schemas.openxmlformats.org/officeDocument/2006/relationships/image"/><Relationship Id="rId37" Target="../media/image61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sv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6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jpeg" Type="http://schemas.openxmlformats.org/officeDocument/2006/relationships/image"/><Relationship Id="rId3" Target="../media/image68.png" Type="http://schemas.openxmlformats.org/officeDocument/2006/relationships/image"/><Relationship Id="rId4" Target="../media/image69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jpeg" Type="http://schemas.openxmlformats.org/officeDocument/2006/relationships/image"/><Relationship Id="rId3" Target="../media/image77.png" Type="http://schemas.openxmlformats.org/officeDocument/2006/relationships/image"/><Relationship Id="rId4" Target="../media/image78.png" Type="http://schemas.openxmlformats.org/officeDocument/2006/relationships/image"/><Relationship Id="rId5" Target="../media/image79.png" Type="http://schemas.openxmlformats.org/officeDocument/2006/relationships/image"/><Relationship Id="rId6" Target="../media/image80.png" Type="http://schemas.openxmlformats.org/officeDocument/2006/relationships/image"/><Relationship Id="rId7" Target="../media/image8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sv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" t="0" r="-25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" t="0" r="-25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68" y="6096"/>
            <a:ext cx="18277332" cy="10274808"/>
          </a:xfrm>
          <a:custGeom>
            <a:avLst/>
            <a:gdLst/>
            <a:ahLst/>
            <a:cxnLst/>
            <a:rect r="r" b="b" t="t" l="l"/>
            <a:pathLst>
              <a:path h="10274808" w="18277332">
                <a:moveTo>
                  <a:pt x="0" y="0"/>
                </a:moveTo>
                <a:lnTo>
                  <a:pt x="18277332" y="0"/>
                </a:lnTo>
                <a:lnTo>
                  <a:pt x="18277332" y="10274808"/>
                </a:lnTo>
                <a:lnTo>
                  <a:pt x="0" y="10274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5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087349" y="7963405"/>
            <a:ext cx="2021329" cy="703069"/>
          </a:xfrm>
          <a:custGeom>
            <a:avLst/>
            <a:gdLst/>
            <a:ahLst/>
            <a:cxnLst/>
            <a:rect r="r" b="b" t="t" l="l"/>
            <a:pathLst>
              <a:path h="703069" w="2021329">
                <a:moveTo>
                  <a:pt x="0" y="0"/>
                </a:moveTo>
                <a:lnTo>
                  <a:pt x="2021329" y="0"/>
                </a:lnTo>
                <a:lnTo>
                  <a:pt x="20213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061441" y="7137397"/>
            <a:ext cx="2021329" cy="703069"/>
          </a:xfrm>
          <a:custGeom>
            <a:avLst/>
            <a:gdLst/>
            <a:ahLst/>
            <a:cxnLst/>
            <a:rect r="r" b="b" t="t" l="l"/>
            <a:pathLst>
              <a:path h="703069" w="2021329">
                <a:moveTo>
                  <a:pt x="0" y="0"/>
                </a:moveTo>
                <a:lnTo>
                  <a:pt x="2021329" y="0"/>
                </a:lnTo>
                <a:lnTo>
                  <a:pt x="20213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104113" y="6328153"/>
            <a:ext cx="2021329" cy="703069"/>
          </a:xfrm>
          <a:custGeom>
            <a:avLst/>
            <a:gdLst/>
            <a:ahLst/>
            <a:cxnLst/>
            <a:rect r="r" b="b" t="t" l="l"/>
            <a:pathLst>
              <a:path h="703069" w="2021329">
                <a:moveTo>
                  <a:pt x="0" y="0"/>
                </a:moveTo>
                <a:lnTo>
                  <a:pt x="2021329" y="0"/>
                </a:lnTo>
                <a:lnTo>
                  <a:pt x="20213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093445" y="4732525"/>
            <a:ext cx="2021329" cy="701545"/>
          </a:xfrm>
          <a:custGeom>
            <a:avLst/>
            <a:gdLst/>
            <a:ahLst/>
            <a:cxnLst/>
            <a:rect r="r" b="b" t="t" l="l"/>
            <a:pathLst>
              <a:path h="701545" w="2021329">
                <a:moveTo>
                  <a:pt x="0" y="0"/>
                </a:moveTo>
                <a:lnTo>
                  <a:pt x="2021329" y="0"/>
                </a:lnTo>
                <a:lnTo>
                  <a:pt x="2021329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093445" y="5540245"/>
            <a:ext cx="2021329" cy="703069"/>
          </a:xfrm>
          <a:custGeom>
            <a:avLst/>
            <a:gdLst/>
            <a:ahLst/>
            <a:cxnLst/>
            <a:rect r="r" b="b" t="t" l="l"/>
            <a:pathLst>
              <a:path h="703069" w="2021329">
                <a:moveTo>
                  <a:pt x="0" y="0"/>
                </a:moveTo>
                <a:lnTo>
                  <a:pt x="2021329" y="0"/>
                </a:lnTo>
                <a:lnTo>
                  <a:pt x="20213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93445" y="3965953"/>
            <a:ext cx="2021329" cy="701545"/>
          </a:xfrm>
          <a:custGeom>
            <a:avLst/>
            <a:gdLst/>
            <a:ahLst/>
            <a:cxnLst/>
            <a:rect r="r" b="b" t="t" l="l"/>
            <a:pathLst>
              <a:path h="701545" w="2021329">
                <a:moveTo>
                  <a:pt x="0" y="0"/>
                </a:moveTo>
                <a:lnTo>
                  <a:pt x="2021329" y="0"/>
                </a:lnTo>
                <a:lnTo>
                  <a:pt x="2021329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061441" y="2292601"/>
            <a:ext cx="2021329" cy="703069"/>
          </a:xfrm>
          <a:custGeom>
            <a:avLst/>
            <a:gdLst/>
            <a:ahLst/>
            <a:cxnLst/>
            <a:rect r="r" b="b" t="t" l="l"/>
            <a:pathLst>
              <a:path h="703069" w="2021329">
                <a:moveTo>
                  <a:pt x="0" y="0"/>
                </a:moveTo>
                <a:lnTo>
                  <a:pt x="2021329" y="0"/>
                </a:lnTo>
                <a:lnTo>
                  <a:pt x="20213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061441" y="3146041"/>
            <a:ext cx="2021329" cy="703069"/>
          </a:xfrm>
          <a:custGeom>
            <a:avLst/>
            <a:gdLst/>
            <a:ahLst/>
            <a:cxnLst/>
            <a:rect r="r" b="b" t="t" l="l"/>
            <a:pathLst>
              <a:path h="703069" w="2021329">
                <a:moveTo>
                  <a:pt x="0" y="0"/>
                </a:moveTo>
                <a:lnTo>
                  <a:pt x="2021329" y="0"/>
                </a:lnTo>
                <a:lnTo>
                  <a:pt x="20213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939521" y="718309"/>
            <a:ext cx="2021329" cy="701545"/>
          </a:xfrm>
          <a:custGeom>
            <a:avLst/>
            <a:gdLst/>
            <a:ahLst/>
            <a:cxnLst/>
            <a:rect r="r" b="b" t="t" l="l"/>
            <a:pathLst>
              <a:path h="701545" w="2021329">
                <a:moveTo>
                  <a:pt x="0" y="0"/>
                </a:moveTo>
                <a:lnTo>
                  <a:pt x="2021329" y="0"/>
                </a:lnTo>
                <a:lnTo>
                  <a:pt x="2021329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264133" y="1495549"/>
            <a:ext cx="1615945" cy="701545"/>
          </a:xfrm>
          <a:custGeom>
            <a:avLst/>
            <a:gdLst/>
            <a:ahLst/>
            <a:cxnLst/>
            <a:rect r="r" b="b" t="t" l="l"/>
            <a:pathLst>
              <a:path h="701545" w="1615945">
                <a:moveTo>
                  <a:pt x="0" y="0"/>
                </a:moveTo>
                <a:lnTo>
                  <a:pt x="1615945" y="0"/>
                </a:lnTo>
                <a:lnTo>
                  <a:pt x="1615945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900653" y="7960357"/>
            <a:ext cx="2617213" cy="701545"/>
          </a:xfrm>
          <a:custGeom>
            <a:avLst/>
            <a:gdLst/>
            <a:ahLst/>
            <a:cxnLst/>
            <a:rect r="r" b="b" t="t" l="l"/>
            <a:pathLst>
              <a:path h="701545" w="2617213">
                <a:moveTo>
                  <a:pt x="0" y="0"/>
                </a:moveTo>
                <a:lnTo>
                  <a:pt x="2617213" y="0"/>
                </a:lnTo>
                <a:lnTo>
                  <a:pt x="2617213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900653" y="8783317"/>
            <a:ext cx="2617213" cy="703069"/>
          </a:xfrm>
          <a:custGeom>
            <a:avLst/>
            <a:gdLst/>
            <a:ahLst/>
            <a:cxnLst/>
            <a:rect r="r" b="b" t="t" l="l"/>
            <a:pathLst>
              <a:path h="703069" w="2617213">
                <a:moveTo>
                  <a:pt x="0" y="0"/>
                </a:moveTo>
                <a:lnTo>
                  <a:pt x="2617213" y="0"/>
                </a:lnTo>
                <a:lnTo>
                  <a:pt x="2617213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4902177" y="7137397"/>
            <a:ext cx="2522725" cy="701545"/>
          </a:xfrm>
          <a:custGeom>
            <a:avLst/>
            <a:gdLst/>
            <a:ahLst/>
            <a:cxnLst/>
            <a:rect r="r" b="b" t="t" l="l"/>
            <a:pathLst>
              <a:path h="701545" w="2522725">
                <a:moveTo>
                  <a:pt x="0" y="0"/>
                </a:moveTo>
                <a:lnTo>
                  <a:pt x="2522725" y="0"/>
                </a:lnTo>
                <a:lnTo>
                  <a:pt x="2522725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082009" y="5471665"/>
            <a:ext cx="2211829" cy="701545"/>
          </a:xfrm>
          <a:custGeom>
            <a:avLst/>
            <a:gdLst/>
            <a:ahLst/>
            <a:cxnLst/>
            <a:rect r="r" b="b" t="t" l="l"/>
            <a:pathLst>
              <a:path h="701545" w="2211829">
                <a:moveTo>
                  <a:pt x="0" y="0"/>
                </a:moveTo>
                <a:lnTo>
                  <a:pt x="2211829" y="0"/>
                </a:lnTo>
                <a:lnTo>
                  <a:pt x="2211829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5091153" y="6315961"/>
            <a:ext cx="2211829" cy="703069"/>
          </a:xfrm>
          <a:custGeom>
            <a:avLst/>
            <a:gdLst/>
            <a:ahLst/>
            <a:cxnLst/>
            <a:rect r="r" b="b" t="t" l="l"/>
            <a:pathLst>
              <a:path h="703069" w="2211829">
                <a:moveTo>
                  <a:pt x="0" y="0"/>
                </a:moveTo>
                <a:lnTo>
                  <a:pt x="2211829" y="0"/>
                </a:lnTo>
                <a:lnTo>
                  <a:pt x="2211829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5136873" y="3909565"/>
            <a:ext cx="2044189" cy="701545"/>
          </a:xfrm>
          <a:custGeom>
            <a:avLst/>
            <a:gdLst/>
            <a:ahLst/>
            <a:cxnLst/>
            <a:rect r="r" b="b" t="t" l="l"/>
            <a:pathLst>
              <a:path h="701545" w="2044189">
                <a:moveTo>
                  <a:pt x="0" y="0"/>
                </a:moveTo>
                <a:lnTo>
                  <a:pt x="2044189" y="0"/>
                </a:lnTo>
                <a:lnTo>
                  <a:pt x="2044189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5159733" y="4752337"/>
            <a:ext cx="2044189" cy="701545"/>
          </a:xfrm>
          <a:custGeom>
            <a:avLst/>
            <a:gdLst/>
            <a:ahLst/>
            <a:cxnLst/>
            <a:rect r="r" b="b" t="t" l="l"/>
            <a:pathLst>
              <a:path h="701545" w="2044189">
                <a:moveTo>
                  <a:pt x="0" y="0"/>
                </a:moveTo>
                <a:lnTo>
                  <a:pt x="2044189" y="0"/>
                </a:lnTo>
                <a:lnTo>
                  <a:pt x="2044189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363949" y="718309"/>
            <a:ext cx="1615945" cy="701545"/>
          </a:xfrm>
          <a:custGeom>
            <a:avLst/>
            <a:gdLst/>
            <a:ahLst/>
            <a:cxnLst/>
            <a:rect r="r" b="b" t="t" l="l"/>
            <a:pathLst>
              <a:path h="701545" w="1615945">
                <a:moveTo>
                  <a:pt x="0" y="0"/>
                </a:moveTo>
                <a:lnTo>
                  <a:pt x="1615945" y="0"/>
                </a:lnTo>
                <a:lnTo>
                  <a:pt x="1615945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040861" y="1495549"/>
            <a:ext cx="2022853" cy="701545"/>
          </a:xfrm>
          <a:custGeom>
            <a:avLst/>
            <a:gdLst/>
            <a:ahLst/>
            <a:cxnLst/>
            <a:rect r="r" b="b" t="t" l="l"/>
            <a:pathLst>
              <a:path h="701545" w="2022853">
                <a:moveTo>
                  <a:pt x="0" y="0"/>
                </a:moveTo>
                <a:lnTo>
                  <a:pt x="2022853" y="0"/>
                </a:lnTo>
                <a:lnTo>
                  <a:pt x="2022853" y="701545"/>
                </a:lnTo>
                <a:lnTo>
                  <a:pt x="0" y="70154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5040861" y="2341369"/>
            <a:ext cx="2022853" cy="703069"/>
          </a:xfrm>
          <a:custGeom>
            <a:avLst/>
            <a:gdLst/>
            <a:ahLst/>
            <a:cxnLst/>
            <a:rect r="r" b="b" t="t" l="l"/>
            <a:pathLst>
              <a:path h="703069" w="2022853">
                <a:moveTo>
                  <a:pt x="0" y="0"/>
                </a:moveTo>
                <a:lnTo>
                  <a:pt x="2022853" y="0"/>
                </a:lnTo>
                <a:lnTo>
                  <a:pt x="2022853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139921" y="3077461"/>
            <a:ext cx="2022853" cy="703069"/>
          </a:xfrm>
          <a:custGeom>
            <a:avLst/>
            <a:gdLst/>
            <a:ahLst/>
            <a:cxnLst/>
            <a:rect r="r" b="b" t="t" l="l"/>
            <a:pathLst>
              <a:path h="703069" w="2022853">
                <a:moveTo>
                  <a:pt x="0" y="0"/>
                </a:moveTo>
                <a:lnTo>
                  <a:pt x="2022853" y="0"/>
                </a:lnTo>
                <a:lnTo>
                  <a:pt x="2022853" y="703069"/>
                </a:lnTo>
                <a:lnTo>
                  <a:pt x="0" y="703069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3017122" y="665959"/>
            <a:ext cx="144332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3017122" y="1443199"/>
            <a:ext cx="144332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935712" y="2450687"/>
            <a:ext cx="288903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35712" y="3304384"/>
            <a:ext cx="288903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64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905232" y="3914242"/>
            <a:ext cx="433473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256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2836014" y="4680175"/>
            <a:ext cx="649510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1.024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2752194" y="7296121"/>
            <a:ext cx="794633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65.356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2836014" y="5489419"/>
            <a:ext cx="649510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4.094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795761" y="6277327"/>
            <a:ext cx="793852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16.384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720828" y="8122387"/>
            <a:ext cx="938184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262.144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5519530" y="875509"/>
            <a:ext cx="1284751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10.000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5535913" y="2538193"/>
            <a:ext cx="1283189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80.000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397858" y="4078072"/>
            <a:ext cx="1644034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1.280.000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5420470" y="4711284"/>
            <a:ext cx="1644034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5.120.000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238476" y="5489419"/>
            <a:ext cx="1788366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20.470.000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5247877" y="6277327"/>
            <a:ext cx="1790710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81.920.000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5214349" y="7063969"/>
            <a:ext cx="1933746" cy="557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10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327.680.000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5151351" y="8105365"/>
            <a:ext cx="2148173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1.310.720.000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5151351" y="8905742"/>
            <a:ext cx="2148173" cy="34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1.747.332.000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5535913" y="1691449"/>
            <a:ext cx="1284475" cy="34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20.000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5535913" y="3292545"/>
            <a:ext cx="1284475" cy="3481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spc="-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Rp. 32.000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9224" y="841248"/>
            <a:ext cx="17020032" cy="8554212"/>
          </a:xfrm>
          <a:custGeom>
            <a:avLst/>
            <a:gdLst/>
            <a:ahLst/>
            <a:cxnLst/>
            <a:rect r="r" b="b" t="t" l="l"/>
            <a:pathLst>
              <a:path h="8554212" w="17020032">
                <a:moveTo>
                  <a:pt x="0" y="0"/>
                </a:moveTo>
                <a:lnTo>
                  <a:pt x="17020032" y="0"/>
                </a:lnTo>
                <a:lnTo>
                  <a:pt x="17020032" y="8554212"/>
                </a:lnTo>
                <a:lnTo>
                  <a:pt x="0" y="85542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36830" y="4806086"/>
            <a:ext cx="7989427" cy="32457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400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-5 Box Produk -RefferalBonus Rp. 500.000</a:t>
            </a:r>
          </a:p>
          <a:p>
            <a:pPr algn="l">
              <a:lnSpc>
                <a:spcPts val="3363"/>
              </a:lnSpc>
            </a:pPr>
            <a:r>
              <a:rPr lang="en-US" sz="2402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-Pairing Bonus Rp. 100.000</a:t>
            </a:r>
          </a:p>
          <a:p>
            <a:pPr algn="l">
              <a:lnSpc>
                <a:spcPts val="4320"/>
              </a:lnSpc>
            </a:pPr>
            <a:r>
              <a:rPr lang="en-US" sz="2400" spc="-14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-Max. PaketRO Premiere Gold Director -Flush Out Rp. 300.000 PerHari -Limit AkumulasiKelipatanPairing Bonus Rp. 20.000.000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36830" y="1773498"/>
            <a:ext cx="10667486" cy="2629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spc="-2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PaketPlan </a:t>
            </a:r>
            <a:r>
              <a:rPr lang="en-US" sz="6000" spc="-24">
                <a:solidFill>
                  <a:srgbClr val="FFFF99"/>
                </a:solidFill>
                <a:latin typeface="Open Sans"/>
                <a:ea typeface="Open Sans"/>
                <a:cs typeface="Open Sans"/>
                <a:sym typeface="Open Sans"/>
              </a:rPr>
              <a:t>PREMIERE GOLD</a:t>
            </a:r>
          </a:p>
          <a:p>
            <a:pPr algn="l">
              <a:lnSpc>
                <a:spcPts val="2724"/>
              </a:lnSpc>
            </a:pPr>
            <a:r>
              <a:rPr lang="en-US" sz="2402" spc="-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Bussiness Club</a:t>
            </a:r>
          </a:p>
          <a:p>
            <a:pPr algn="l">
              <a:lnSpc>
                <a:spcPts val="6123"/>
              </a:lnSpc>
            </a:pPr>
            <a:r>
              <a:rPr lang="en-US" sz="5400" i="true" spc="-75">
                <a:solidFill>
                  <a:srgbClr val="FFFF9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Rp. 1. 750.000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096"/>
            <a:ext cx="18288000" cy="10274808"/>
          </a:xfrm>
          <a:custGeom>
            <a:avLst/>
            <a:gdLst/>
            <a:ahLst/>
            <a:cxnLst/>
            <a:rect r="r" b="b" t="t" l="l"/>
            <a:pathLst>
              <a:path h="10274808" w="18288000">
                <a:moveTo>
                  <a:pt x="0" y="0"/>
                </a:moveTo>
                <a:lnTo>
                  <a:pt x="18288000" y="0"/>
                </a:lnTo>
                <a:lnTo>
                  <a:pt x="18288000" y="10274808"/>
                </a:lnTo>
                <a:lnTo>
                  <a:pt x="0" y="10274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409176" y="4777740"/>
            <a:ext cx="5132832" cy="2670048"/>
          </a:xfrm>
          <a:custGeom>
            <a:avLst/>
            <a:gdLst/>
            <a:ahLst/>
            <a:cxnLst/>
            <a:rect r="r" b="b" t="t" l="l"/>
            <a:pathLst>
              <a:path h="2670048" w="5132832">
                <a:moveTo>
                  <a:pt x="0" y="0"/>
                </a:moveTo>
                <a:lnTo>
                  <a:pt x="5132832" y="0"/>
                </a:lnTo>
                <a:lnTo>
                  <a:pt x="5132832" y="2670048"/>
                </a:lnTo>
                <a:lnTo>
                  <a:pt x="0" y="2670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501883" y="4826575"/>
            <a:ext cx="4621159" cy="2634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2006" spc="-12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-5 Box Produk</a:t>
            </a:r>
          </a:p>
          <a:p>
            <a:pPr algn="l">
              <a:lnSpc>
                <a:spcPts val="3601"/>
              </a:lnSpc>
            </a:pPr>
            <a:r>
              <a:rPr lang="en-US" sz="2004" spc="-12">
                <a:solidFill>
                  <a:srgbClr val="FFFFFF"/>
                </a:solidFill>
                <a:latin typeface="IBM Plex Sans"/>
                <a:ea typeface="IBM Plex Sans"/>
                <a:cs typeface="IBM Plex Sans"/>
                <a:sym typeface="IBM Plex Sans"/>
              </a:rPr>
              <a:t>-Flush Out 1 Jt/ Hari -DuplikasiPaketMega, Giga atauTerra -Kedalaman5 Gen -1 PoinReward Crystal -Max. Reward Crystal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2428"/>
          </a:xfrm>
          <a:custGeom>
            <a:avLst/>
            <a:gdLst/>
            <a:ahLst/>
            <a:cxnLst/>
            <a:rect r="r" b="b" t="t" l="l"/>
            <a:pathLst>
              <a:path h="10282428" w="18288000">
                <a:moveTo>
                  <a:pt x="0" y="0"/>
                </a:moveTo>
                <a:lnTo>
                  <a:pt x="18288000" y="0"/>
                </a:lnTo>
                <a:lnTo>
                  <a:pt x="18288000" y="10282428"/>
                </a:lnTo>
                <a:lnTo>
                  <a:pt x="0" y="10282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08660" y="5471160"/>
            <a:ext cx="8656320" cy="1135380"/>
          </a:xfrm>
          <a:custGeom>
            <a:avLst/>
            <a:gdLst/>
            <a:ahLst/>
            <a:cxnLst/>
            <a:rect r="r" b="b" t="t" l="l"/>
            <a:pathLst>
              <a:path h="1135380" w="8656320">
                <a:moveTo>
                  <a:pt x="0" y="0"/>
                </a:moveTo>
                <a:lnTo>
                  <a:pt x="8656320" y="0"/>
                </a:lnTo>
                <a:lnTo>
                  <a:pt x="8656320" y="1135380"/>
                </a:lnTo>
                <a:lnTo>
                  <a:pt x="0" y="1135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08660" y="6923532"/>
            <a:ext cx="8656320" cy="2014728"/>
          </a:xfrm>
          <a:custGeom>
            <a:avLst/>
            <a:gdLst/>
            <a:ahLst/>
            <a:cxnLst/>
            <a:rect r="r" b="b" t="t" l="l"/>
            <a:pathLst>
              <a:path h="2014728" w="8656320">
                <a:moveTo>
                  <a:pt x="0" y="0"/>
                </a:moveTo>
                <a:lnTo>
                  <a:pt x="8656320" y="0"/>
                </a:lnTo>
                <a:lnTo>
                  <a:pt x="8656320" y="2014728"/>
                </a:lnTo>
                <a:lnTo>
                  <a:pt x="0" y="20147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177028" y="4553712"/>
            <a:ext cx="3052572" cy="601980"/>
          </a:xfrm>
          <a:custGeom>
            <a:avLst/>
            <a:gdLst/>
            <a:ahLst/>
            <a:cxnLst/>
            <a:rect r="r" b="b" t="t" l="l"/>
            <a:pathLst>
              <a:path h="601980" w="3052572">
                <a:moveTo>
                  <a:pt x="0" y="0"/>
                </a:moveTo>
                <a:lnTo>
                  <a:pt x="3052572" y="0"/>
                </a:lnTo>
                <a:lnTo>
                  <a:pt x="3052572" y="601980"/>
                </a:lnTo>
                <a:lnTo>
                  <a:pt x="0" y="6019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2078" y="7456503"/>
            <a:ext cx="6959517" cy="1668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5" spc="-13">
                <a:solidFill>
                  <a:srgbClr val="177D68"/>
                </a:solidFill>
                <a:latin typeface="IBM Plex Sans"/>
                <a:ea typeface="IBM Plex Sans"/>
                <a:cs typeface="IBM Plex Sans"/>
                <a:sym typeface="IBM Plex Sans"/>
              </a:rPr>
              <a:t>KomplekDuta Merlin Blok E / No. 5 -6 JI. GajahmadaNo. 3-5, Jakarta Pusat (10130)</a:t>
            </a:r>
          </a:p>
          <a:p>
            <a:pPr algn="l">
              <a:lnSpc>
                <a:spcPts val="5489"/>
              </a:lnSpc>
            </a:pPr>
            <a:r>
              <a:rPr lang="en-US" sz="2195" spc="-10">
                <a:solidFill>
                  <a:srgbClr val="177D68"/>
                </a:solidFill>
                <a:latin typeface="IBM Plex Sans"/>
                <a:ea typeface="IBM Plex Sans"/>
                <a:cs typeface="IBM Plex Sans"/>
                <a:sym typeface="IBM Plex Sans"/>
              </a:rPr>
              <a:t>Jl. Asia Afrika No.141-149, Kb. Pisang, Kec. Sumur</a:t>
            </a:r>
          </a:p>
          <a:p>
            <a:pPr algn="l">
              <a:lnSpc>
                <a:spcPts val="3077"/>
              </a:lnSpc>
            </a:pPr>
            <a:r>
              <a:rPr lang="en-US" sz="2198" spc="-10">
                <a:solidFill>
                  <a:srgbClr val="177D68"/>
                </a:solidFill>
                <a:latin typeface="IBM Plex Sans"/>
                <a:ea typeface="IBM Plex Sans"/>
                <a:cs typeface="IBM Plex Sans"/>
                <a:sym typeface="IBM Plex Sans"/>
              </a:rPr>
              <a:t>Bandung, Kota Bandung, JawaBarat 40261, Indonesia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32078" y="5927931"/>
            <a:ext cx="7101288" cy="664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5" spc="-10">
                <a:solidFill>
                  <a:srgbClr val="177D68"/>
                </a:solidFill>
                <a:latin typeface="IBM Plex Sans"/>
                <a:ea typeface="IBM Plex Sans"/>
                <a:cs typeface="IBM Plex Sans"/>
                <a:sym typeface="IBM Plex Sans"/>
              </a:rPr>
              <a:t>Northwest Boulevard NV No.6/60, CitralandKec. Pakal, Surabaya-Jawa</a:t>
            </a:r>
            <a:r>
              <a:rPr lang="en-US" sz="2195" spc="-1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195" spc="-10">
                <a:solidFill>
                  <a:srgbClr val="177D68"/>
                </a:solidFill>
                <a:latin typeface="IBM Plex Sans"/>
                <a:ea typeface="IBM Plex Sans"/>
                <a:cs typeface="IBM Plex Sans"/>
                <a:sym typeface="IBM Plex Sans"/>
              </a:rPr>
              <a:t>Timur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32078" y="5393007"/>
            <a:ext cx="1774241" cy="366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4"/>
              </a:lnSpc>
            </a:pPr>
            <a:r>
              <a:rPr lang="en-US" sz="2195" spc="-6">
                <a:solidFill>
                  <a:srgbClr val="177D68"/>
                </a:solidFill>
                <a:latin typeface="Open Sans"/>
                <a:ea typeface="Open Sans"/>
                <a:cs typeface="Open Sans"/>
                <a:sym typeface="Open Sans"/>
              </a:rPr>
              <a:t>Kantor Pusat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32078" y="6988893"/>
            <a:ext cx="2042779" cy="366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4"/>
              </a:lnSpc>
            </a:pPr>
            <a:r>
              <a:rPr lang="en-US" sz="2195" spc="-6">
                <a:solidFill>
                  <a:srgbClr val="177D68"/>
                </a:solidFill>
                <a:latin typeface="Open Sans"/>
                <a:ea typeface="Open Sans"/>
                <a:cs typeface="Open Sans"/>
                <a:sym typeface="Open Sans"/>
              </a:rPr>
              <a:t>Kantor Cabang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096"/>
            <a:ext cx="18288000" cy="10274808"/>
          </a:xfrm>
          <a:custGeom>
            <a:avLst/>
            <a:gdLst/>
            <a:ahLst/>
            <a:cxnLst/>
            <a:rect r="r" b="b" t="t" l="l"/>
            <a:pathLst>
              <a:path h="10274808" w="18288000">
                <a:moveTo>
                  <a:pt x="0" y="0"/>
                </a:moveTo>
                <a:lnTo>
                  <a:pt x="18288000" y="0"/>
                </a:lnTo>
                <a:lnTo>
                  <a:pt x="18288000" y="10274808"/>
                </a:lnTo>
                <a:lnTo>
                  <a:pt x="0" y="10274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8" t="0" r="-5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8808" y="5033772"/>
            <a:ext cx="1018032" cy="794004"/>
          </a:xfrm>
          <a:custGeom>
            <a:avLst/>
            <a:gdLst/>
            <a:ahLst/>
            <a:cxnLst/>
            <a:rect r="r" b="b" t="t" l="l"/>
            <a:pathLst>
              <a:path h="794004" w="1018032">
                <a:moveTo>
                  <a:pt x="0" y="0"/>
                </a:moveTo>
                <a:lnTo>
                  <a:pt x="1018032" y="0"/>
                </a:lnTo>
                <a:lnTo>
                  <a:pt x="1018032" y="794004"/>
                </a:lnTo>
                <a:lnTo>
                  <a:pt x="0" y="794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963" r="0" b="-195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612380" y="4980432"/>
            <a:ext cx="1235964" cy="800100"/>
          </a:xfrm>
          <a:custGeom>
            <a:avLst/>
            <a:gdLst/>
            <a:ahLst/>
            <a:cxnLst/>
            <a:rect r="r" b="b" t="t" l="l"/>
            <a:pathLst>
              <a:path h="800100" w="1235964">
                <a:moveTo>
                  <a:pt x="0" y="0"/>
                </a:moveTo>
                <a:lnTo>
                  <a:pt x="1235964" y="0"/>
                </a:lnTo>
                <a:lnTo>
                  <a:pt x="1235964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00" r="0" b="-19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4782800" y="5033772"/>
            <a:ext cx="1586484" cy="794004"/>
          </a:xfrm>
          <a:custGeom>
            <a:avLst/>
            <a:gdLst/>
            <a:ahLst/>
            <a:cxnLst/>
            <a:rect r="r" b="b" t="t" l="l"/>
            <a:pathLst>
              <a:path h="794004" w="1586484">
                <a:moveTo>
                  <a:pt x="1586484" y="0"/>
                </a:moveTo>
                <a:lnTo>
                  <a:pt x="0" y="0"/>
                </a:lnTo>
                <a:lnTo>
                  <a:pt x="0" y="794004"/>
                </a:lnTo>
                <a:lnTo>
                  <a:pt x="1586484" y="794004"/>
                </a:lnTo>
                <a:lnTo>
                  <a:pt x="1586484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52632" y="5125212"/>
            <a:ext cx="1325880" cy="655320"/>
          </a:xfrm>
          <a:custGeom>
            <a:avLst/>
            <a:gdLst/>
            <a:ahLst/>
            <a:cxnLst/>
            <a:rect r="r" b="b" t="t" l="l"/>
            <a:pathLst>
              <a:path h="655320" w="1325880">
                <a:moveTo>
                  <a:pt x="0" y="0"/>
                </a:moveTo>
                <a:lnTo>
                  <a:pt x="1325880" y="0"/>
                </a:lnTo>
                <a:lnTo>
                  <a:pt x="1325880" y="655320"/>
                </a:lnTo>
                <a:lnTo>
                  <a:pt x="0" y="6553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689604" y="4739640"/>
            <a:ext cx="2072640" cy="1382268"/>
          </a:xfrm>
          <a:custGeom>
            <a:avLst/>
            <a:gdLst/>
            <a:ahLst/>
            <a:cxnLst/>
            <a:rect r="r" b="b" t="t" l="l"/>
            <a:pathLst>
              <a:path h="1382268" w="2072640">
                <a:moveTo>
                  <a:pt x="0" y="0"/>
                </a:moveTo>
                <a:lnTo>
                  <a:pt x="2072640" y="0"/>
                </a:lnTo>
                <a:lnTo>
                  <a:pt x="2072640" y="1382268"/>
                </a:lnTo>
                <a:lnTo>
                  <a:pt x="0" y="13822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048"/>
            <a:ext cx="18288000" cy="10280904"/>
          </a:xfrm>
          <a:custGeom>
            <a:avLst/>
            <a:gdLst/>
            <a:ahLst/>
            <a:cxnLst/>
            <a:rect r="r" b="b" t="t" l="l"/>
            <a:pathLst>
              <a:path h="10280904" w="18288000">
                <a:moveTo>
                  <a:pt x="0" y="0"/>
                </a:moveTo>
                <a:lnTo>
                  <a:pt x="18288000" y="0"/>
                </a:lnTo>
                <a:lnTo>
                  <a:pt x="18288000" y="10280904"/>
                </a:lnTo>
                <a:lnTo>
                  <a:pt x="0" y="1028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048"/>
            <a:ext cx="18288000" cy="10280904"/>
          </a:xfrm>
          <a:custGeom>
            <a:avLst/>
            <a:gdLst/>
            <a:ahLst/>
            <a:cxnLst/>
            <a:rect r="r" b="b" t="t" l="l"/>
            <a:pathLst>
              <a:path h="10280904" w="18288000">
                <a:moveTo>
                  <a:pt x="0" y="0"/>
                </a:moveTo>
                <a:lnTo>
                  <a:pt x="18288000" y="0"/>
                </a:lnTo>
                <a:lnTo>
                  <a:pt x="18288000" y="10280904"/>
                </a:lnTo>
                <a:lnTo>
                  <a:pt x="0" y="1028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048"/>
            <a:ext cx="18288000" cy="10280904"/>
          </a:xfrm>
          <a:custGeom>
            <a:avLst/>
            <a:gdLst/>
            <a:ahLst/>
            <a:cxnLst/>
            <a:rect r="r" b="b" t="t" l="l"/>
            <a:pathLst>
              <a:path h="10280904" w="18288000">
                <a:moveTo>
                  <a:pt x="0" y="0"/>
                </a:moveTo>
                <a:lnTo>
                  <a:pt x="18288000" y="0"/>
                </a:lnTo>
                <a:lnTo>
                  <a:pt x="18288000" y="10280904"/>
                </a:lnTo>
                <a:lnTo>
                  <a:pt x="0" y="1028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048"/>
            <a:ext cx="18288000" cy="10280904"/>
          </a:xfrm>
          <a:custGeom>
            <a:avLst/>
            <a:gdLst/>
            <a:ahLst/>
            <a:cxnLst/>
            <a:rect r="r" b="b" t="t" l="l"/>
            <a:pathLst>
              <a:path h="10280904" w="18288000">
                <a:moveTo>
                  <a:pt x="0" y="0"/>
                </a:moveTo>
                <a:lnTo>
                  <a:pt x="18288000" y="0"/>
                </a:lnTo>
                <a:lnTo>
                  <a:pt x="18288000" y="10280904"/>
                </a:lnTo>
                <a:lnTo>
                  <a:pt x="0" y="1028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6112" y="5811012"/>
            <a:ext cx="3086100" cy="323088"/>
          </a:xfrm>
          <a:custGeom>
            <a:avLst/>
            <a:gdLst/>
            <a:ahLst/>
            <a:cxnLst/>
            <a:rect r="r" b="b" t="t" l="l"/>
            <a:pathLst>
              <a:path h="323088" w="3086100">
                <a:moveTo>
                  <a:pt x="0" y="0"/>
                </a:moveTo>
                <a:lnTo>
                  <a:pt x="3086100" y="0"/>
                </a:lnTo>
                <a:lnTo>
                  <a:pt x="3086100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27320" y="5824728"/>
            <a:ext cx="3086100" cy="323088"/>
          </a:xfrm>
          <a:custGeom>
            <a:avLst/>
            <a:gdLst/>
            <a:ahLst/>
            <a:cxnLst/>
            <a:rect r="r" b="b" t="t" l="l"/>
            <a:pathLst>
              <a:path h="323088" w="3086100">
                <a:moveTo>
                  <a:pt x="0" y="0"/>
                </a:moveTo>
                <a:lnTo>
                  <a:pt x="3086100" y="0"/>
                </a:lnTo>
                <a:lnTo>
                  <a:pt x="3086100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974580" y="5882640"/>
            <a:ext cx="3086100" cy="323088"/>
          </a:xfrm>
          <a:custGeom>
            <a:avLst/>
            <a:gdLst/>
            <a:ahLst/>
            <a:cxnLst/>
            <a:rect r="r" b="b" t="t" l="l"/>
            <a:pathLst>
              <a:path h="323088" w="3086100">
                <a:moveTo>
                  <a:pt x="0" y="0"/>
                </a:moveTo>
                <a:lnTo>
                  <a:pt x="3086100" y="0"/>
                </a:lnTo>
                <a:lnTo>
                  <a:pt x="3086100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305788" y="5882640"/>
            <a:ext cx="3087624" cy="323088"/>
          </a:xfrm>
          <a:custGeom>
            <a:avLst/>
            <a:gdLst/>
            <a:ahLst/>
            <a:cxnLst/>
            <a:rect r="r" b="b" t="t" l="l"/>
            <a:pathLst>
              <a:path h="323088" w="3087624">
                <a:moveTo>
                  <a:pt x="0" y="0"/>
                </a:moveTo>
                <a:lnTo>
                  <a:pt x="3087624" y="0"/>
                </a:lnTo>
                <a:lnTo>
                  <a:pt x="3087624" y="323088"/>
                </a:lnTo>
                <a:lnTo>
                  <a:pt x="0" y="323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" t="0" r="-25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2428"/>
          </a:xfrm>
          <a:custGeom>
            <a:avLst/>
            <a:gdLst/>
            <a:ahLst/>
            <a:cxnLst/>
            <a:rect r="r" b="b" t="t" l="l"/>
            <a:pathLst>
              <a:path h="10282428" w="18288000">
                <a:moveTo>
                  <a:pt x="0" y="0"/>
                </a:moveTo>
                <a:lnTo>
                  <a:pt x="18288000" y="0"/>
                </a:lnTo>
                <a:lnTo>
                  <a:pt x="18288000" y="10282428"/>
                </a:lnTo>
                <a:lnTo>
                  <a:pt x="0" y="102824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32864" y="3502152"/>
            <a:ext cx="2586209" cy="594360"/>
          </a:xfrm>
          <a:custGeom>
            <a:avLst/>
            <a:gdLst/>
            <a:ahLst/>
            <a:cxnLst/>
            <a:rect r="r" b="b" t="t" l="l"/>
            <a:pathLst>
              <a:path h="594360" w="2586209">
                <a:moveTo>
                  <a:pt x="0" y="0"/>
                </a:moveTo>
                <a:lnTo>
                  <a:pt x="2586209" y="0"/>
                </a:lnTo>
                <a:lnTo>
                  <a:pt x="2586209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9330" t="-547094" r="0" b="-96737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32864" y="5367528"/>
            <a:ext cx="2586209" cy="594360"/>
          </a:xfrm>
          <a:custGeom>
            <a:avLst/>
            <a:gdLst/>
            <a:ahLst/>
            <a:cxnLst/>
            <a:rect r="r" b="b" t="t" l="l"/>
            <a:pathLst>
              <a:path h="594360" w="2586209">
                <a:moveTo>
                  <a:pt x="0" y="0"/>
                </a:moveTo>
                <a:lnTo>
                  <a:pt x="2586209" y="0"/>
                </a:lnTo>
                <a:lnTo>
                  <a:pt x="2586209" y="594360"/>
                </a:lnTo>
                <a:lnTo>
                  <a:pt x="0" y="594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9330" t="-547094" r="0" b="-96737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532864" y="2197608"/>
            <a:ext cx="2368296" cy="339852"/>
          </a:xfrm>
          <a:custGeom>
            <a:avLst/>
            <a:gdLst/>
            <a:ahLst/>
            <a:cxnLst/>
            <a:rect r="r" b="b" t="t" l="l"/>
            <a:pathLst>
              <a:path h="339852" w="2368296">
                <a:moveTo>
                  <a:pt x="0" y="0"/>
                </a:moveTo>
                <a:lnTo>
                  <a:pt x="2368296" y="0"/>
                </a:lnTo>
                <a:lnTo>
                  <a:pt x="2368296" y="339852"/>
                </a:lnTo>
                <a:lnTo>
                  <a:pt x="0" y="3398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4624942" y="2183101"/>
            <a:ext cx="1644034" cy="338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5"/>
              </a:lnSpc>
            </a:pPr>
            <a:r>
              <a:rPr lang="en-US" sz="2004" i="true" spc="-28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Rp. 2.500.000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048"/>
            <a:ext cx="18288000" cy="10280904"/>
          </a:xfrm>
          <a:custGeom>
            <a:avLst/>
            <a:gdLst/>
            <a:ahLst/>
            <a:cxnLst/>
            <a:rect r="r" b="b" t="t" l="l"/>
            <a:pathLst>
              <a:path h="10280904" w="18288000">
                <a:moveTo>
                  <a:pt x="0" y="0"/>
                </a:moveTo>
                <a:lnTo>
                  <a:pt x="18288000" y="0"/>
                </a:lnTo>
                <a:lnTo>
                  <a:pt x="18288000" y="10280904"/>
                </a:lnTo>
                <a:lnTo>
                  <a:pt x="0" y="102809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DAGWWd4yhQw</dc:identifier>
  <dcterms:modified xsi:type="dcterms:W3CDTF">2011-08-01T06:04:30Z</dcterms:modified>
  <cp:revision>1</cp:revision>
  <dc:title>Marketing_Plan_Newrill.pdf</dc:title>
</cp:coreProperties>
</file>